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9" r:id="rId4"/>
    <p:sldId id="266" r:id="rId5"/>
    <p:sldId id="268" r:id="rId6"/>
    <p:sldId id="267" r:id="rId7"/>
    <p:sldId id="270" r:id="rId8"/>
    <p:sldId id="273" r:id="rId9"/>
    <p:sldId id="26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2308E-4775-4717-9A71-80FAFA53A85C}" type="datetimeFigureOut">
              <a:rPr lang="fr-FR" smtClean="0"/>
              <a:t>19/11/2020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EA1A0-26BD-4454-AA50-A3459C71F6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370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621DD-D352-4457-A729-5C736315CAA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1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19075" y="3185928"/>
            <a:ext cx="6424615" cy="498598"/>
          </a:xfrm>
        </p:spPr>
        <p:txBody>
          <a:bodyPr anchor="ctr">
            <a:spAutoFit/>
          </a:bodyPr>
          <a:lstStyle>
            <a:lvl1pPr algn="l"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Ajouter un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19078" y="4238936"/>
            <a:ext cx="6938337" cy="1346650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 éventuel</a:t>
            </a:r>
            <a:endParaRPr lang="en-US" dirty="0"/>
          </a:p>
        </p:txBody>
      </p:sp>
      <p:grpSp>
        <p:nvGrpSpPr>
          <p:cNvPr id="5" name="Groupe 4"/>
          <p:cNvGrpSpPr/>
          <p:nvPr userDrawn="1"/>
        </p:nvGrpSpPr>
        <p:grpSpPr>
          <a:xfrm>
            <a:off x="5427070" y="0"/>
            <a:ext cx="6764930" cy="6858000"/>
            <a:chOff x="5427070" y="0"/>
            <a:chExt cx="6764930" cy="6858000"/>
          </a:xfrm>
        </p:grpSpPr>
        <p:sp>
          <p:nvSpPr>
            <p:cNvPr id="39" name="Rectangle 38"/>
            <p:cNvSpPr/>
            <p:nvPr userDrawn="1"/>
          </p:nvSpPr>
          <p:spPr>
            <a:xfrm>
              <a:off x="9620321" y="2744223"/>
              <a:ext cx="2571679" cy="4113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grpSp>
          <p:nvGrpSpPr>
            <p:cNvPr id="40" name="Groupe 39"/>
            <p:cNvGrpSpPr/>
            <p:nvPr userDrawn="1"/>
          </p:nvGrpSpPr>
          <p:grpSpPr>
            <a:xfrm>
              <a:off x="5427070" y="0"/>
              <a:ext cx="6764930" cy="6858000"/>
              <a:chOff x="3141070" y="0"/>
              <a:chExt cx="6764930" cy="6858000"/>
            </a:xfrm>
          </p:grpSpPr>
          <p:sp>
            <p:nvSpPr>
              <p:cNvPr id="56" name="object 2"/>
              <p:cNvSpPr/>
              <p:nvPr userDrawn="1"/>
            </p:nvSpPr>
            <p:spPr>
              <a:xfrm>
                <a:off x="8467295" y="5935683"/>
                <a:ext cx="301526" cy="301526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333375">
                    <a:moveTo>
                      <a:pt x="166395" y="0"/>
                    </a:moveTo>
                    <a:lnTo>
                      <a:pt x="0" y="166395"/>
                    </a:lnTo>
                    <a:lnTo>
                      <a:pt x="166395" y="332778"/>
                    </a:lnTo>
                    <a:lnTo>
                      <a:pt x="332790" y="166395"/>
                    </a:lnTo>
                    <a:lnTo>
                      <a:pt x="166395" y="0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7" name="object 3"/>
              <p:cNvSpPr/>
              <p:nvPr userDrawn="1"/>
            </p:nvSpPr>
            <p:spPr>
              <a:xfrm>
                <a:off x="8356529" y="5824917"/>
                <a:ext cx="522645" cy="522645"/>
              </a:xfrm>
              <a:custGeom>
                <a:avLst/>
                <a:gdLst/>
                <a:ahLst/>
                <a:cxnLst/>
                <a:rect l="l" t="t" r="r" b="b"/>
                <a:pathLst>
                  <a:path w="577850" h="577850">
                    <a:moveTo>
                      <a:pt x="577723" y="288861"/>
                    </a:moveTo>
                    <a:lnTo>
                      <a:pt x="573942" y="335713"/>
                    </a:lnTo>
                    <a:lnTo>
                      <a:pt x="562996" y="380159"/>
                    </a:lnTo>
                    <a:lnTo>
                      <a:pt x="545481" y="421603"/>
                    </a:lnTo>
                    <a:lnTo>
                      <a:pt x="521990" y="459450"/>
                    </a:lnTo>
                    <a:lnTo>
                      <a:pt x="493118" y="493107"/>
                    </a:lnTo>
                    <a:lnTo>
                      <a:pt x="459460" y="521978"/>
                    </a:lnTo>
                    <a:lnTo>
                      <a:pt x="421611" y="545469"/>
                    </a:lnTo>
                    <a:lnTo>
                      <a:pt x="380165" y="562984"/>
                    </a:lnTo>
                    <a:lnTo>
                      <a:pt x="335717" y="573929"/>
                    </a:lnTo>
                    <a:lnTo>
                      <a:pt x="288861" y="577710"/>
                    </a:lnTo>
                    <a:lnTo>
                      <a:pt x="265169" y="576752"/>
                    </a:lnTo>
                    <a:lnTo>
                      <a:pt x="219443" y="569315"/>
                    </a:lnTo>
                    <a:lnTo>
                      <a:pt x="176422" y="555010"/>
                    </a:lnTo>
                    <a:lnTo>
                      <a:pt x="136699" y="534433"/>
                    </a:lnTo>
                    <a:lnTo>
                      <a:pt x="100872" y="508178"/>
                    </a:lnTo>
                    <a:lnTo>
                      <a:pt x="69532" y="476840"/>
                    </a:lnTo>
                    <a:lnTo>
                      <a:pt x="43277" y="441013"/>
                    </a:lnTo>
                    <a:lnTo>
                      <a:pt x="22699" y="401293"/>
                    </a:lnTo>
                    <a:lnTo>
                      <a:pt x="8394" y="358274"/>
                    </a:lnTo>
                    <a:lnTo>
                      <a:pt x="957" y="312551"/>
                    </a:lnTo>
                    <a:lnTo>
                      <a:pt x="0" y="288861"/>
                    </a:lnTo>
                    <a:lnTo>
                      <a:pt x="957" y="265169"/>
                    </a:lnTo>
                    <a:lnTo>
                      <a:pt x="8394" y="219443"/>
                    </a:lnTo>
                    <a:lnTo>
                      <a:pt x="22699" y="176422"/>
                    </a:lnTo>
                    <a:lnTo>
                      <a:pt x="43277" y="136699"/>
                    </a:lnTo>
                    <a:lnTo>
                      <a:pt x="69532" y="100872"/>
                    </a:lnTo>
                    <a:lnTo>
                      <a:pt x="100872" y="69532"/>
                    </a:lnTo>
                    <a:lnTo>
                      <a:pt x="136699" y="43277"/>
                    </a:lnTo>
                    <a:lnTo>
                      <a:pt x="176422" y="22699"/>
                    </a:lnTo>
                    <a:lnTo>
                      <a:pt x="219443" y="8394"/>
                    </a:lnTo>
                    <a:lnTo>
                      <a:pt x="265169" y="957"/>
                    </a:lnTo>
                    <a:lnTo>
                      <a:pt x="288861" y="0"/>
                    </a:lnTo>
                    <a:lnTo>
                      <a:pt x="312553" y="957"/>
                    </a:lnTo>
                    <a:lnTo>
                      <a:pt x="358279" y="8394"/>
                    </a:lnTo>
                    <a:lnTo>
                      <a:pt x="401300" y="22699"/>
                    </a:lnTo>
                    <a:lnTo>
                      <a:pt x="441023" y="43277"/>
                    </a:lnTo>
                    <a:lnTo>
                      <a:pt x="476850" y="69532"/>
                    </a:lnTo>
                    <a:lnTo>
                      <a:pt x="508190" y="100872"/>
                    </a:lnTo>
                    <a:lnTo>
                      <a:pt x="534445" y="136699"/>
                    </a:lnTo>
                    <a:lnTo>
                      <a:pt x="555023" y="176422"/>
                    </a:lnTo>
                    <a:lnTo>
                      <a:pt x="569328" y="219443"/>
                    </a:lnTo>
                    <a:lnTo>
                      <a:pt x="576765" y="265169"/>
                    </a:lnTo>
                    <a:lnTo>
                      <a:pt x="577723" y="288861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8" name="object 4"/>
              <p:cNvSpPr/>
              <p:nvPr userDrawn="1"/>
            </p:nvSpPr>
            <p:spPr>
              <a:xfrm>
                <a:off x="8316790" y="5634680"/>
                <a:ext cx="602477" cy="602477"/>
              </a:xfrm>
              <a:custGeom>
                <a:avLst/>
                <a:gdLst/>
                <a:ahLst/>
                <a:cxnLst/>
                <a:rect l="l" t="t" r="r" b="b"/>
                <a:pathLst>
                  <a:path w="666115" h="666115">
                    <a:moveTo>
                      <a:pt x="332778" y="0"/>
                    </a:moveTo>
                    <a:lnTo>
                      <a:pt x="0" y="332778"/>
                    </a:lnTo>
                    <a:lnTo>
                      <a:pt x="332778" y="665556"/>
                    </a:lnTo>
                    <a:lnTo>
                      <a:pt x="665556" y="332778"/>
                    </a:lnTo>
                    <a:lnTo>
                      <a:pt x="332778" y="0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9" name="object 5"/>
              <p:cNvSpPr/>
              <p:nvPr userDrawn="1"/>
            </p:nvSpPr>
            <p:spPr>
              <a:xfrm>
                <a:off x="8095246" y="5413147"/>
                <a:ext cx="1045289" cy="1045289"/>
              </a:xfrm>
              <a:custGeom>
                <a:avLst/>
                <a:gdLst/>
                <a:ahLst/>
                <a:cxnLst/>
                <a:rect l="l" t="t" r="r" b="b"/>
                <a:pathLst>
                  <a:path w="1155700" h="1155700">
                    <a:moveTo>
                      <a:pt x="1155433" y="577710"/>
                    </a:moveTo>
                    <a:lnTo>
                      <a:pt x="1153518" y="625091"/>
                    </a:lnTo>
                    <a:lnTo>
                      <a:pt x="1147872" y="671418"/>
                    </a:lnTo>
                    <a:lnTo>
                      <a:pt x="1138643" y="716542"/>
                    </a:lnTo>
                    <a:lnTo>
                      <a:pt x="1125981" y="760313"/>
                    </a:lnTo>
                    <a:lnTo>
                      <a:pt x="1110034" y="802583"/>
                    </a:lnTo>
                    <a:lnTo>
                      <a:pt x="1090950" y="843204"/>
                    </a:lnTo>
                    <a:lnTo>
                      <a:pt x="1068879" y="882027"/>
                    </a:lnTo>
                    <a:lnTo>
                      <a:pt x="1043969" y="918903"/>
                    </a:lnTo>
                    <a:lnTo>
                      <a:pt x="1016368" y="953683"/>
                    </a:lnTo>
                    <a:lnTo>
                      <a:pt x="986226" y="986220"/>
                    </a:lnTo>
                    <a:lnTo>
                      <a:pt x="953691" y="1016363"/>
                    </a:lnTo>
                    <a:lnTo>
                      <a:pt x="918911" y="1043964"/>
                    </a:lnTo>
                    <a:lnTo>
                      <a:pt x="882036" y="1068875"/>
                    </a:lnTo>
                    <a:lnTo>
                      <a:pt x="843214" y="1090947"/>
                    </a:lnTo>
                    <a:lnTo>
                      <a:pt x="802594" y="1110032"/>
                    </a:lnTo>
                    <a:lnTo>
                      <a:pt x="760324" y="1125980"/>
                    </a:lnTo>
                    <a:lnTo>
                      <a:pt x="716553" y="1138642"/>
                    </a:lnTo>
                    <a:lnTo>
                      <a:pt x="671430" y="1147871"/>
                    </a:lnTo>
                    <a:lnTo>
                      <a:pt x="625104" y="1153518"/>
                    </a:lnTo>
                    <a:lnTo>
                      <a:pt x="577723" y="1155433"/>
                    </a:lnTo>
                    <a:lnTo>
                      <a:pt x="530341" y="1153518"/>
                    </a:lnTo>
                    <a:lnTo>
                      <a:pt x="484014" y="1147871"/>
                    </a:lnTo>
                    <a:lnTo>
                      <a:pt x="438891" y="1138642"/>
                    </a:lnTo>
                    <a:lnTo>
                      <a:pt x="395119" y="1125980"/>
                    </a:lnTo>
                    <a:lnTo>
                      <a:pt x="352849" y="1110032"/>
                    </a:lnTo>
                    <a:lnTo>
                      <a:pt x="312228" y="1090947"/>
                    </a:lnTo>
                    <a:lnTo>
                      <a:pt x="273405" y="1068875"/>
                    </a:lnTo>
                    <a:lnTo>
                      <a:pt x="236529" y="1043964"/>
                    </a:lnTo>
                    <a:lnTo>
                      <a:pt x="201749" y="1016363"/>
                    </a:lnTo>
                    <a:lnTo>
                      <a:pt x="169213" y="986220"/>
                    </a:lnTo>
                    <a:lnTo>
                      <a:pt x="139070" y="953683"/>
                    </a:lnTo>
                    <a:lnTo>
                      <a:pt x="111468" y="918903"/>
                    </a:lnTo>
                    <a:lnTo>
                      <a:pt x="86557" y="882027"/>
                    </a:lnTo>
                    <a:lnTo>
                      <a:pt x="64485" y="843204"/>
                    </a:lnTo>
                    <a:lnTo>
                      <a:pt x="45401" y="802583"/>
                    </a:lnTo>
                    <a:lnTo>
                      <a:pt x="29453" y="760313"/>
                    </a:lnTo>
                    <a:lnTo>
                      <a:pt x="16790" y="716542"/>
                    </a:lnTo>
                    <a:lnTo>
                      <a:pt x="7561" y="671418"/>
                    </a:lnTo>
                    <a:lnTo>
                      <a:pt x="1915" y="625091"/>
                    </a:lnTo>
                    <a:lnTo>
                      <a:pt x="0" y="577710"/>
                    </a:lnTo>
                    <a:lnTo>
                      <a:pt x="1915" y="530328"/>
                    </a:lnTo>
                    <a:lnTo>
                      <a:pt x="7561" y="484002"/>
                    </a:lnTo>
                    <a:lnTo>
                      <a:pt x="16790" y="438879"/>
                    </a:lnTo>
                    <a:lnTo>
                      <a:pt x="29453" y="395108"/>
                    </a:lnTo>
                    <a:lnTo>
                      <a:pt x="45401" y="352838"/>
                    </a:lnTo>
                    <a:lnTo>
                      <a:pt x="64485" y="312218"/>
                    </a:lnTo>
                    <a:lnTo>
                      <a:pt x="86557" y="273396"/>
                    </a:lnTo>
                    <a:lnTo>
                      <a:pt x="111468" y="236521"/>
                    </a:lnTo>
                    <a:lnTo>
                      <a:pt x="139070" y="201742"/>
                    </a:lnTo>
                    <a:lnTo>
                      <a:pt x="169213" y="169206"/>
                    </a:lnTo>
                    <a:lnTo>
                      <a:pt x="201749" y="139064"/>
                    </a:lnTo>
                    <a:lnTo>
                      <a:pt x="236529" y="111464"/>
                    </a:lnTo>
                    <a:lnTo>
                      <a:pt x="273405" y="86553"/>
                    </a:lnTo>
                    <a:lnTo>
                      <a:pt x="312228" y="64482"/>
                    </a:lnTo>
                    <a:lnTo>
                      <a:pt x="352849" y="45399"/>
                    </a:lnTo>
                    <a:lnTo>
                      <a:pt x="395119" y="29451"/>
                    </a:lnTo>
                    <a:lnTo>
                      <a:pt x="438891" y="16789"/>
                    </a:lnTo>
                    <a:lnTo>
                      <a:pt x="484014" y="7561"/>
                    </a:lnTo>
                    <a:lnTo>
                      <a:pt x="530341" y="1915"/>
                    </a:lnTo>
                    <a:lnTo>
                      <a:pt x="577723" y="0"/>
                    </a:lnTo>
                    <a:lnTo>
                      <a:pt x="625104" y="1915"/>
                    </a:lnTo>
                    <a:lnTo>
                      <a:pt x="671430" y="7561"/>
                    </a:lnTo>
                    <a:lnTo>
                      <a:pt x="716553" y="16789"/>
                    </a:lnTo>
                    <a:lnTo>
                      <a:pt x="760324" y="29451"/>
                    </a:lnTo>
                    <a:lnTo>
                      <a:pt x="802594" y="45399"/>
                    </a:lnTo>
                    <a:lnTo>
                      <a:pt x="843214" y="64482"/>
                    </a:lnTo>
                    <a:lnTo>
                      <a:pt x="882036" y="86553"/>
                    </a:lnTo>
                    <a:lnTo>
                      <a:pt x="918911" y="111464"/>
                    </a:lnTo>
                    <a:lnTo>
                      <a:pt x="953691" y="139064"/>
                    </a:lnTo>
                    <a:lnTo>
                      <a:pt x="986226" y="169206"/>
                    </a:lnTo>
                    <a:lnTo>
                      <a:pt x="1016368" y="201742"/>
                    </a:lnTo>
                    <a:lnTo>
                      <a:pt x="1043969" y="236521"/>
                    </a:lnTo>
                    <a:lnTo>
                      <a:pt x="1068879" y="273396"/>
                    </a:lnTo>
                    <a:lnTo>
                      <a:pt x="1090950" y="312218"/>
                    </a:lnTo>
                    <a:lnTo>
                      <a:pt x="1110034" y="352838"/>
                    </a:lnTo>
                    <a:lnTo>
                      <a:pt x="1125981" y="395108"/>
                    </a:lnTo>
                    <a:lnTo>
                      <a:pt x="1138643" y="438879"/>
                    </a:lnTo>
                    <a:lnTo>
                      <a:pt x="1147872" y="484002"/>
                    </a:lnTo>
                    <a:lnTo>
                      <a:pt x="1153518" y="530328"/>
                    </a:lnTo>
                    <a:lnTo>
                      <a:pt x="1155433" y="577710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0" name="object 6"/>
              <p:cNvSpPr/>
              <p:nvPr userDrawn="1"/>
            </p:nvSpPr>
            <p:spPr>
              <a:xfrm>
                <a:off x="8015803" y="5032729"/>
                <a:ext cx="1204380" cy="1204380"/>
              </a:xfrm>
              <a:custGeom>
                <a:avLst/>
                <a:gdLst/>
                <a:ahLst/>
                <a:cxnLst/>
                <a:rect l="l" t="t" r="r" b="b"/>
                <a:pathLst>
                  <a:path w="1331595" h="1331595">
                    <a:moveTo>
                      <a:pt x="665556" y="0"/>
                    </a:moveTo>
                    <a:lnTo>
                      <a:pt x="0" y="665556"/>
                    </a:lnTo>
                    <a:lnTo>
                      <a:pt x="665556" y="1331112"/>
                    </a:lnTo>
                    <a:lnTo>
                      <a:pt x="1331112" y="665556"/>
                    </a:lnTo>
                    <a:lnTo>
                      <a:pt x="665556" y="0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1" name="object 7"/>
              <p:cNvSpPr/>
              <p:nvPr userDrawn="1"/>
            </p:nvSpPr>
            <p:spPr>
              <a:xfrm>
                <a:off x="7572727" y="4589653"/>
                <a:ext cx="2090579" cy="2090578"/>
              </a:xfrm>
              <a:custGeom>
                <a:avLst/>
                <a:gdLst/>
                <a:ahLst/>
                <a:cxnLst/>
                <a:rect l="l" t="t" r="r" b="b"/>
                <a:pathLst>
                  <a:path w="2311400" h="2311400">
                    <a:moveTo>
                      <a:pt x="2310866" y="1155433"/>
                    </a:moveTo>
                    <a:lnTo>
                      <a:pt x="2307036" y="1250196"/>
                    </a:lnTo>
                    <a:lnTo>
                      <a:pt x="2295743" y="1342849"/>
                    </a:lnTo>
                    <a:lnTo>
                      <a:pt x="2277286" y="1433096"/>
                    </a:lnTo>
                    <a:lnTo>
                      <a:pt x="2251961" y="1520638"/>
                    </a:lnTo>
                    <a:lnTo>
                      <a:pt x="2220066" y="1605178"/>
                    </a:lnTo>
                    <a:lnTo>
                      <a:pt x="2181898" y="1686419"/>
                    </a:lnTo>
                    <a:lnTo>
                      <a:pt x="2137755" y="1764064"/>
                    </a:lnTo>
                    <a:lnTo>
                      <a:pt x="2087933" y="1837815"/>
                    </a:lnTo>
                    <a:lnTo>
                      <a:pt x="2032731" y="1907375"/>
                    </a:lnTo>
                    <a:lnTo>
                      <a:pt x="1972446" y="1972446"/>
                    </a:lnTo>
                    <a:lnTo>
                      <a:pt x="1907375" y="2032731"/>
                    </a:lnTo>
                    <a:lnTo>
                      <a:pt x="1837815" y="2087933"/>
                    </a:lnTo>
                    <a:lnTo>
                      <a:pt x="1764064" y="2137755"/>
                    </a:lnTo>
                    <a:lnTo>
                      <a:pt x="1686419" y="2181898"/>
                    </a:lnTo>
                    <a:lnTo>
                      <a:pt x="1605178" y="2220066"/>
                    </a:lnTo>
                    <a:lnTo>
                      <a:pt x="1520638" y="2251961"/>
                    </a:lnTo>
                    <a:lnTo>
                      <a:pt x="1433096" y="2277286"/>
                    </a:lnTo>
                    <a:lnTo>
                      <a:pt x="1342849" y="2295743"/>
                    </a:lnTo>
                    <a:lnTo>
                      <a:pt x="1250196" y="2307036"/>
                    </a:lnTo>
                    <a:lnTo>
                      <a:pt x="1155433" y="2310866"/>
                    </a:lnTo>
                    <a:lnTo>
                      <a:pt x="1060670" y="2307036"/>
                    </a:lnTo>
                    <a:lnTo>
                      <a:pt x="968016" y="2295743"/>
                    </a:lnTo>
                    <a:lnTo>
                      <a:pt x="877770" y="2277286"/>
                    </a:lnTo>
                    <a:lnTo>
                      <a:pt x="790228" y="2251961"/>
                    </a:lnTo>
                    <a:lnTo>
                      <a:pt x="705688" y="2220066"/>
                    </a:lnTo>
                    <a:lnTo>
                      <a:pt x="624446" y="2181898"/>
                    </a:lnTo>
                    <a:lnTo>
                      <a:pt x="546802" y="2137755"/>
                    </a:lnTo>
                    <a:lnTo>
                      <a:pt x="473051" y="2087933"/>
                    </a:lnTo>
                    <a:lnTo>
                      <a:pt x="403491" y="2032731"/>
                    </a:lnTo>
                    <a:lnTo>
                      <a:pt x="338420" y="1972446"/>
                    </a:lnTo>
                    <a:lnTo>
                      <a:pt x="278134" y="1907375"/>
                    </a:lnTo>
                    <a:lnTo>
                      <a:pt x="222932" y="1837815"/>
                    </a:lnTo>
                    <a:lnTo>
                      <a:pt x="173111" y="1764064"/>
                    </a:lnTo>
                    <a:lnTo>
                      <a:pt x="128968" y="1686419"/>
                    </a:lnTo>
                    <a:lnTo>
                      <a:pt x="90800" y="1605178"/>
                    </a:lnTo>
                    <a:lnTo>
                      <a:pt x="58905" y="1520638"/>
                    </a:lnTo>
                    <a:lnTo>
                      <a:pt x="33580" y="1433096"/>
                    </a:lnTo>
                    <a:lnTo>
                      <a:pt x="15122" y="1342849"/>
                    </a:lnTo>
                    <a:lnTo>
                      <a:pt x="3830" y="1250196"/>
                    </a:lnTo>
                    <a:lnTo>
                      <a:pt x="0" y="1155433"/>
                    </a:lnTo>
                    <a:lnTo>
                      <a:pt x="3830" y="1060670"/>
                    </a:lnTo>
                    <a:lnTo>
                      <a:pt x="15122" y="968016"/>
                    </a:lnTo>
                    <a:lnTo>
                      <a:pt x="33580" y="877770"/>
                    </a:lnTo>
                    <a:lnTo>
                      <a:pt x="58905" y="790228"/>
                    </a:lnTo>
                    <a:lnTo>
                      <a:pt x="90800" y="705688"/>
                    </a:lnTo>
                    <a:lnTo>
                      <a:pt x="128968" y="624446"/>
                    </a:lnTo>
                    <a:lnTo>
                      <a:pt x="173111" y="546802"/>
                    </a:lnTo>
                    <a:lnTo>
                      <a:pt x="222932" y="473051"/>
                    </a:lnTo>
                    <a:lnTo>
                      <a:pt x="278134" y="403491"/>
                    </a:lnTo>
                    <a:lnTo>
                      <a:pt x="338420" y="338420"/>
                    </a:lnTo>
                    <a:lnTo>
                      <a:pt x="403491" y="278134"/>
                    </a:lnTo>
                    <a:lnTo>
                      <a:pt x="473051" y="222932"/>
                    </a:lnTo>
                    <a:lnTo>
                      <a:pt x="546802" y="173111"/>
                    </a:lnTo>
                    <a:lnTo>
                      <a:pt x="624446" y="128968"/>
                    </a:lnTo>
                    <a:lnTo>
                      <a:pt x="705688" y="90800"/>
                    </a:lnTo>
                    <a:lnTo>
                      <a:pt x="790228" y="58905"/>
                    </a:lnTo>
                    <a:lnTo>
                      <a:pt x="877770" y="33580"/>
                    </a:lnTo>
                    <a:lnTo>
                      <a:pt x="968016" y="15122"/>
                    </a:lnTo>
                    <a:lnTo>
                      <a:pt x="1060670" y="3830"/>
                    </a:lnTo>
                    <a:lnTo>
                      <a:pt x="1155433" y="0"/>
                    </a:lnTo>
                    <a:lnTo>
                      <a:pt x="1250196" y="3830"/>
                    </a:lnTo>
                    <a:lnTo>
                      <a:pt x="1342849" y="15122"/>
                    </a:lnTo>
                    <a:lnTo>
                      <a:pt x="1433096" y="33580"/>
                    </a:lnTo>
                    <a:lnTo>
                      <a:pt x="1520638" y="58905"/>
                    </a:lnTo>
                    <a:lnTo>
                      <a:pt x="1605178" y="90800"/>
                    </a:lnTo>
                    <a:lnTo>
                      <a:pt x="1686419" y="128968"/>
                    </a:lnTo>
                    <a:lnTo>
                      <a:pt x="1764064" y="173111"/>
                    </a:lnTo>
                    <a:lnTo>
                      <a:pt x="1837815" y="222932"/>
                    </a:lnTo>
                    <a:lnTo>
                      <a:pt x="1907375" y="278134"/>
                    </a:lnTo>
                    <a:lnTo>
                      <a:pt x="1972446" y="338420"/>
                    </a:lnTo>
                    <a:lnTo>
                      <a:pt x="2032731" y="403491"/>
                    </a:lnTo>
                    <a:lnTo>
                      <a:pt x="2087933" y="473051"/>
                    </a:lnTo>
                    <a:lnTo>
                      <a:pt x="2137755" y="546802"/>
                    </a:lnTo>
                    <a:lnTo>
                      <a:pt x="2181898" y="624446"/>
                    </a:lnTo>
                    <a:lnTo>
                      <a:pt x="2220066" y="705688"/>
                    </a:lnTo>
                    <a:lnTo>
                      <a:pt x="2251961" y="790228"/>
                    </a:lnTo>
                    <a:lnTo>
                      <a:pt x="2277286" y="877770"/>
                    </a:lnTo>
                    <a:lnTo>
                      <a:pt x="2295743" y="968016"/>
                    </a:lnTo>
                    <a:lnTo>
                      <a:pt x="2307036" y="1060670"/>
                    </a:lnTo>
                    <a:lnTo>
                      <a:pt x="2310866" y="1155433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2" name="object 8"/>
              <p:cNvSpPr/>
              <p:nvPr userDrawn="1"/>
            </p:nvSpPr>
            <p:spPr>
              <a:xfrm>
                <a:off x="7413825" y="3828770"/>
                <a:ext cx="2408186" cy="2408186"/>
              </a:xfrm>
              <a:custGeom>
                <a:avLst/>
                <a:gdLst/>
                <a:ahLst/>
                <a:cxnLst/>
                <a:rect l="l" t="t" r="r" b="b"/>
                <a:pathLst>
                  <a:path w="2662554" h="2662554">
                    <a:moveTo>
                      <a:pt x="1331112" y="0"/>
                    </a:moveTo>
                    <a:lnTo>
                      <a:pt x="0" y="1331112"/>
                    </a:lnTo>
                    <a:lnTo>
                      <a:pt x="1331112" y="2662224"/>
                    </a:lnTo>
                    <a:lnTo>
                      <a:pt x="2662224" y="1331112"/>
                    </a:lnTo>
                    <a:lnTo>
                      <a:pt x="1331112" y="0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3" name="object 9"/>
              <p:cNvSpPr/>
              <p:nvPr userDrawn="1"/>
            </p:nvSpPr>
            <p:spPr>
              <a:xfrm>
                <a:off x="9669259" y="6677233"/>
                <a:ext cx="236626" cy="160814"/>
              </a:xfrm>
              <a:custGeom>
                <a:avLst/>
                <a:gdLst/>
                <a:ahLst/>
                <a:cxnLst/>
                <a:rect l="l" t="t" r="r" b="b"/>
                <a:pathLst>
                  <a:path w="261620" h="177800">
                    <a:moveTo>
                      <a:pt x="261160" y="0"/>
                    </a:moveTo>
                    <a:lnTo>
                      <a:pt x="202213" y="46779"/>
                    </a:lnTo>
                    <a:lnTo>
                      <a:pt x="54711" y="146421"/>
                    </a:lnTo>
                    <a:lnTo>
                      <a:pt x="0" y="177526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4" name="object 10"/>
              <p:cNvSpPr/>
              <p:nvPr userDrawn="1"/>
            </p:nvSpPr>
            <p:spPr>
              <a:xfrm>
                <a:off x="6527672" y="2942618"/>
                <a:ext cx="3378237" cy="3895713"/>
              </a:xfrm>
              <a:custGeom>
                <a:avLst/>
                <a:gdLst/>
                <a:ahLst/>
                <a:cxnLst/>
                <a:rect l="l" t="t" r="r" b="b"/>
                <a:pathLst>
                  <a:path w="3735070" h="4307205">
                    <a:moveTo>
                      <a:pt x="1148310" y="4306618"/>
                    </a:moveTo>
                    <a:lnTo>
                      <a:pt x="1093598" y="4275513"/>
                    </a:lnTo>
                    <a:lnTo>
                      <a:pt x="946096" y="4175871"/>
                    </a:lnTo>
                    <a:lnTo>
                      <a:pt x="806977" y="4065467"/>
                    </a:lnTo>
                    <a:lnTo>
                      <a:pt x="676835" y="3944897"/>
                    </a:lnTo>
                    <a:lnTo>
                      <a:pt x="556265" y="3814755"/>
                    </a:lnTo>
                    <a:lnTo>
                      <a:pt x="445861" y="3675636"/>
                    </a:lnTo>
                    <a:lnTo>
                      <a:pt x="346219" y="3528134"/>
                    </a:lnTo>
                    <a:lnTo>
                      <a:pt x="257933" y="3372844"/>
                    </a:lnTo>
                    <a:lnTo>
                      <a:pt x="181598" y="3210362"/>
                    </a:lnTo>
                    <a:lnTo>
                      <a:pt x="117809" y="3041280"/>
                    </a:lnTo>
                    <a:lnTo>
                      <a:pt x="67159" y="2866196"/>
                    </a:lnTo>
                    <a:lnTo>
                      <a:pt x="30245" y="2685702"/>
                    </a:lnTo>
                    <a:lnTo>
                      <a:pt x="7660" y="2500394"/>
                    </a:lnTo>
                    <a:lnTo>
                      <a:pt x="0" y="2310866"/>
                    </a:lnTo>
                    <a:lnTo>
                      <a:pt x="7660" y="2121340"/>
                    </a:lnTo>
                    <a:lnTo>
                      <a:pt x="30245" y="1936033"/>
                    </a:lnTo>
                    <a:lnTo>
                      <a:pt x="67159" y="1755541"/>
                    </a:lnTo>
                    <a:lnTo>
                      <a:pt x="117809" y="1580457"/>
                    </a:lnTo>
                    <a:lnTo>
                      <a:pt x="181598" y="1411376"/>
                    </a:lnTo>
                    <a:lnTo>
                      <a:pt x="257933" y="1248893"/>
                    </a:lnTo>
                    <a:lnTo>
                      <a:pt x="346219" y="1093604"/>
                    </a:lnTo>
                    <a:lnTo>
                      <a:pt x="445861" y="946102"/>
                    </a:lnTo>
                    <a:lnTo>
                      <a:pt x="556265" y="806982"/>
                    </a:lnTo>
                    <a:lnTo>
                      <a:pt x="676835" y="676840"/>
                    </a:lnTo>
                    <a:lnTo>
                      <a:pt x="806977" y="556269"/>
                    </a:lnTo>
                    <a:lnTo>
                      <a:pt x="946096" y="445865"/>
                    </a:lnTo>
                    <a:lnTo>
                      <a:pt x="1093598" y="346222"/>
                    </a:lnTo>
                    <a:lnTo>
                      <a:pt x="1248888" y="257936"/>
                    </a:lnTo>
                    <a:lnTo>
                      <a:pt x="1411371" y="181600"/>
                    </a:lnTo>
                    <a:lnTo>
                      <a:pt x="1580452" y="117810"/>
                    </a:lnTo>
                    <a:lnTo>
                      <a:pt x="1755537" y="67160"/>
                    </a:lnTo>
                    <a:lnTo>
                      <a:pt x="1936030" y="30245"/>
                    </a:lnTo>
                    <a:lnTo>
                      <a:pt x="2121338" y="7660"/>
                    </a:lnTo>
                    <a:lnTo>
                      <a:pt x="2310866" y="0"/>
                    </a:lnTo>
                    <a:lnTo>
                      <a:pt x="2500394" y="7660"/>
                    </a:lnTo>
                    <a:lnTo>
                      <a:pt x="2685702" y="30245"/>
                    </a:lnTo>
                    <a:lnTo>
                      <a:pt x="2866196" y="67160"/>
                    </a:lnTo>
                    <a:lnTo>
                      <a:pt x="3041280" y="117810"/>
                    </a:lnTo>
                    <a:lnTo>
                      <a:pt x="3210362" y="181600"/>
                    </a:lnTo>
                    <a:lnTo>
                      <a:pt x="3372844" y="257936"/>
                    </a:lnTo>
                    <a:lnTo>
                      <a:pt x="3528134" y="346222"/>
                    </a:lnTo>
                    <a:lnTo>
                      <a:pt x="3675636" y="445865"/>
                    </a:lnTo>
                    <a:lnTo>
                      <a:pt x="3734583" y="492645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5" name="object 11"/>
              <p:cNvSpPr/>
              <p:nvPr userDrawn="1"/>
            </p:nvSpPr>
            <p:spPr>
              <a:xfrm>
                <a:off x="6209880" y="1420880"/>
                <a:ext cx="3695844" cy="4815797"/>
              </a:xfrm>
              <a:custGeom>
                <a:avLst/>
                <a:gdLst/>
                <a:ahLst/>
                <a:cxnLst/>
                <a:rect l="l" t="t" r="r" b="b"/>
                <a:pathLst>
                  <a:path w="4086225" h="5324475">
                    <a:moveTo>
                      <a:pt x="2662224" y="0"/>
                    </a:moveTo>
                    <a:lnTo>
                      <a:pt x="0" y="2662224"/>
                    </a:lnTo>
                    <a:lnTo>
                      <a:pt x="2662224" y="5324462"/>
                    </a:lnTo>
                    <a:lnTo>
                      <a:pt x="4085943" y="3900737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6" name="object 12"/>
              <p:cNvSpPr/>
              <p:nvPr userDrawn="1"/>
            </p:nvSpPr>
            <p:spPr>
              <a:xfrm>
                <a:off x="8617767" y="1420880"/>
                <a:ext cx="1288233" cy="1288233"/>
              </a:xfrm>
              <a:custGeom>
                <a:avLst/>
                <a:gdLst/>
                <a:ahLst/>
                <a:cxnLst/>
                <a:rect l="l" t="t" r="r" b="b"/>
                <a:pathLst>
                  <a:path w="1424304" h="1424305">
                    <a:moveTo>
                      <a:pt x="1423718" y="1423718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7" name="object 13"/>
              <p:cNvSpPr/>
              <p:nvPr userDrawn="1"/>
            </p:nvSpPr>
            <p:spPr>
              <a:xfrm>
                <a:off x="4437575" y="0"/>
                <a:ext cx="2504674" cy="6838029"/>
              </a:xfrm>
              <a:custGeom>
                <a:avLst/>
                <a:gdLst/>
                <a:ahLst/>
                <a:cxnLst/>
                <a:rect l="l" t="t" r="r" b="b"/>
                <a:pathLst>
                  <a:path w="2769234" h="7560309">
                    <a:moveTo>
                      <a:pt x="1417154" y="7560056"/>
                    </a:moveTo>
                    <a:lnTo>
                      <a:pt x="1353675" y="7501245"/>
                    </a:lnTo>
                    <a:lnTo>
                      <a:pt x="1112534" y="7240961"/>
                    </a:lnTo>
                    <a:lnTo>
                      <a:pt x="891727" y="6962722"/>
                    </a:lnTo>
                    <a:lnTo>
                      <a:pt x="692442" y="6667718"/>
                    </a:lnTo>
                    <a:lnTo>
                      <a:pt x="515870" y="6357139"/>
                    </a:lnTo>
                    <a:lnTo>
                      <a:pt x="363199" y="6032173"/>
                    </a:lnTo>
                    <a:lnTo>
                      <a:pt x="235619" y="5694012"/>
                    </a:lnTo>
                    <a:lnTo>
                      <a:pt x="134320" y="5343843"/>
                    </a:lnTo>
                    <a:lnTo>
                      <a:pt x="60490" y="4982856"/>
                    </a:lnTo>
                    <a:lnTo>
                      <a:pt x="15320" y="4612241"/>
                    </a:lnTo>
                    <a:lnTo>
                      <a:pt x="0" y="4233188"/>
                    </a:lnTo>
                    <a:lnTo>
                      <a:pt x="15320" y="3854134"/>
                    </a:lnTo>
                    <a:lnTo>
                      <a:pt x="60490" y="3483519"/>
                    </a:lnTo>
                    <a:lnTo>
                      <a:pt x="134320" y="3122533"/>
                    </a:lnTo>
                    <a:lnTo>
                      <a:pt x="235619" y="2772364"/>
                    </a:lnTo>
                    <a:lnTo>
                      <a:pt x="363199" y="2434202"/>
                    </a:lnTo>
                    <a:lnTo>
                      <a:pt x="515870" y="2109237"/>
                    </a:lnTo>
                    <a:lnTo>
                      <a:pt x="692442" y="1798657"/>
                    </a:lnTo>
                    <a:lnTo>
                      <a:pt x="891727" y="1503654"/>
                    </a:lnTo>
                    <a:lnTo>
                      <a:pt x="1112534" y="1225415"/>
                    </a:lnTo>
                    <a:lnTo>
                      <a:pt x="1353675" y="965130"/>
                    </a:lnTo>
                    <a:lnTo>
                      <a:pt x="1613960" y="723989"/>
                    </a:lnTo>
                    <a:lnTo>
                      <a:pt x="1892199" y="503182"/>
                    </a:lnTo>
                    <a:lnTo>
                      <a:pt x="2187202" y="303897"/>
                    </a:lnTo>
                    <a:lnTo>
                      <a:pt x="2497782" y="127325"/>
                    </a:lnTo>
                    <a:lnTo>
                      <a:pt x="2768797" y="0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68" name="object 29"/>
              <p:cNvSpPr/>
              <p:nvPr userDrawn="1"/>
            </p:nvSpPr>
            <p:spPr>
              <a:xfrm>
                <a:off x="8619811" y="142215"/>
                <a:ext cx="1285936" cy="2571871"/>
              </a:xfrm>
              <a:custGeom>
                <a:avLst/>
                <a:gdLst/>
                <a:ahLst/>
                <a:cxnLst/>
                <a:rect l="l" t="t" r="r" b="b"/>
                <a:pathLst>
                  <a:path w="1421765" h="2843530">
                    <a:moveTo>
                      <a:pt x="1421457" y="0"/>
                    </a:moveTo>
                    <a:lnTo>
                      <a:pt x="0" y="1421458"/>
                    </a:lnTo>
                    <a:lnTo>
                      <a:pt x="1421457" y="2842915"/>
                    </a:lnTo>
                    <a:lnTo>
                      <a:pt x="1421457" y="0"/>
                    </a:lnTo>
                  </a:path>
                </a:pathLst>
              </a:custGeom>
              <a:solidFill>
                <a:srgbClr val="ED1C24"/>
              </a:solidFill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cxnSp>
            <p:nvCxnSpPr>
              <p:cNvPr id="69" name="Connecteur droit 68"/>
              <p:cNvCxnSpPr/>
              <p:nvPr userDrawn="1"/>
            </p:nvCxnSpPr>
            <p:spPr>
              <a:xfrm>
                <a:off x="3141070" y="0"/>
                <a:ext cx="3446009" cy="3429000"/>
              </a:xfrm>
              <a:prstGeom prst="line">
                <a:avLst/>
              </a:prstGeom>
              <a:noFill/>
              <a:ln w="25400" cap="flat" cmpd="sng" algn="ctr">
                <a:solidFill>
                  <a:srgbClr val="1860AE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0" name="Connecteur droit 69"/>
              <p:cNvCxnSpPr/>
              <p:nvPr userDrawn="1"/>
            </p:nvCxnSpPr>
            <p:spPr>
              <a:xfrm flipH="1">
                <a:off x="3209990" y="3437837"/>
                <a:ext cx="3377088" cy="3420163"/>
              </a:xfrm>
              <a:prstGeom prst="line">
                <a:avLst/>
              </a:prstGeom>
              <a:noFill/>
              <a:ln w="25400" cap="flat" cmpd="sng" algn="ctr">
                <a:solidFill>
                  <a:srgbClr val="1860AE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</p:grpSp>
      <p:grpSp>
        <p:nvGrpSpPr>
          <p:cNvPr id="41" name="Groupe 40"/>
          <p:cNvGrpSpPr/>
          <p:nvPr userDrawn="1"/>
        </p:nvGrpSpPr>
        <p:grpSpPr>
          <a:xfrm>
            <a:off x="0" y="0"/>
            <a:ext cx="2462747" cy="6840327"/>
            <a:chOff x="0" y="0"/>
            <a:chExt cx="2462747" cy="6840327"/>
          </a:xfrm>
        </p:grpSpPr>
        <p:grpSp>
          <p:nvGrpSpPr>
            <p:cNvPr id="42" name="Groupe 41"/>
            <p:cNvGrpSpPr/>
            <p:nvPr userDrawn="1"/>
          </p:nvGrpSpPr>
          <p:grpSpPr>
            <a:xfrm>
              <a:off x="0" y="0"/>
              <a:ext cx="2462747" cy="6840327"/>
              <a:chOff x="0" y="0"/>
              <a:chExt cx="2462747" cy="6840327"/>
            </a:xfrm>
          </p:grpSpPr>
          <p:sp>
            <p:nvSpPr>
              <p:cNvPr id="44" name="object 17"/>
              <p:cNvSpPr/>
              <p:nvPr userDrawn="1"/>
            </p:nvSpPr>
            <p:spPr>
              <a:xfrm>
                <a:off x="222055" y="336161"/>
                <a:ext cx="301526" cy="301526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333375">
                    <a:moveTo>
                      <a:pt x="166395" y="332778"/>
                    </a:moveTo>
                    <a:lnTo>
                      <a:pt x="332790" y="166382"/>
                    </a:lnTo>
                    <a:lnTo>
                      <a:pt x="166395" y="0"/>
                    </a:lnTo>
                    <a:lnTo>
                      <a:pt x="0" y="166382"/>
                    </a:lnTo>
                    <a:lnTo>
                      <a:pt x="166395" y="332778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5" name="object 18"/>
              <p:cNvSpPr/>
              <p:nvPr userDrawn="1"/>
            </p:nvSpPr>
            <p:spPr>
              <a:xfrm>
                <a:off x="111288" y="225395"/>
                <a:ext cx="522645" cy="522645"/>
              </a:xfrm>
              <a:custGeom>
                <a:avLst/>
                <a:gdLst/>
                <a:ahLst/>
                <a:cxnLst/>
                <a:rect l="l" t="t" r="r" b="b"/>
                <a:pathLst>
                  <a:path w="577850" h="577850">
                    <a:moveTo>
                      <a:pt x="0" y="288848"/>
                    </a:moveTo>
                    <a:lnTo>
                      <a:pt x="3780" y="241996"/>
                    </a:lnTo>
                    <a:lnTo>
                      <a:pt x="14726" y="197551"/>
                    </a:lnTo>
                    <a:lnTo>
                      <a:pt x="32241" y="156107"/>
                    </a:lnTo>
                    <a:lnTo>
                      <a:pt x="55732" y="118259"/>
                    </a:lnTo>
                    <a:lnTo>
                      <a:pt x="84604" y="84602"/>
                    </a:lnTo>
                    <a:lnTo>
                      <a:pt x="118262" y="55731"/>
                    </a:lnTo>
                    <a:lnTo>
                      <a:pt x="156111" y="32241"/>
                    </a:lnTo>
                    <a:lnTo>
                      <a:pt x="197557" y="14725"/>
                    </a:lnTo>
                    <a:lnTo>
                      <a:pt x="242005" y="3780"/>
                    </a:lnTo>
                    <a:lnTo>
                      <a:pt x="288861" y="0"/>
                    </a:lnTo>
                    <a:lnTo>
                      <a:pt x="312553" y="957"/>
                    </a:lnTo>
                    <a:lnTo>
                      <a:pt x="358279" y="8394"/>
                    </a:lnTo>
                    <a:lnTo>
                      <a:pt x="401300" y="22699"/>
                    </a:lnTo>
                    <a:lnTo>
                      <a:pt x="441023" y="43276"/>
                    </a:lnTo>
                    <a:lnTo>
                      <a:pt x="476850" y="69531"/>
                    </a:lnTo>
                    <a:lnTo>
                      <a:pt x="508190" y="100869"/>
                    </a:lnTo>
                    <a:lnTo>
                      <a:pt x="534445" y="136696"/>
                    </a:lnTo>
                    <a:lnTo>
                      <a:pt x="555023" y="176416"/>
                    </a:lnTo>
                    <a:lnTo>
                      <a:pt x="569328" y="219435"/>
                    </a:lnTo>
                    <a:lnTo>
                      <a:pt x="576765" y="265158"/>
                    </a:lnTo>
                    <a:lnTo>
                      <a:pt x="577723" y="288848"/>
                    </a:lnTo>
                    <a:lnTo>
                      <a:pt x="576765" y="312540"/>
                    </a:lnTo>
                    <a:lnTo>
                      <a:pt x="569328" y="358266"/>
                    </a:lnTo>
                    <a:lnTo>
                      <a:pt x="555023" y="401288"/>
                    </a:lnTo>
                    <a:lnTo>
                      <a:pt x="534445" y="441010"/>
                    </a:lnTo>
                    <a:lnTo>
                      <a:pt x="508190" y="476838"/>
                    </a:lnTo>
                    <a:lnTo>
                      <a:pt x="476850" y="508177"/>
                    </a:lnTo>
                    <a:lnTo>
                      <a:pt x="441023" y="534433"/>
                    </a:lnTo>
                    <a:lnTo>
                      <a:pt x="401300" y="555010"/>
                    </a:lnTo>
                    <a:lnTo>
                      <a:pt x="358279" y="569315"/>
                    </a:lnTo>
                    <a:lnTo>
                      <a:pt x="312553" y="576752"/>
                    </a:lnTo>
                    <a:lnTo>
                      <a:pt x="288861" y="577710"/>
                    </a:lnTo>
                    <a:lnTo>
                      <a:pt x="265169" y="576752"/>
                    </a:lnTo>
                    <a:lnTo>
                      <a:pt x="219443" y="569315"/>
                    </a:lnTo>
                    <a:lnTo>
                      <a:pt x="176422" y="555010"/>
                    </a:lnTo>
                    <a:lnTo>
                      <a:pt x="136699" y="534433"/>
                    </a:lnTo>
                    <a:lnTo>
                      <a:pt x="100872" y="508177"/>
                    </a:lnTo>
                    <a:lnTo>
                      <a:pt x="69532" y="476838"/>
                    </a:lnTo>
                    <a:lnTo>
                      <a:pt x="43277" y="441010"/>
                    </a:lnTo>
                    <a:lnTo>
                      <a:pt x="22699" y="401288"/>
                    </a:lnTo>
                    <a:lnTo>
                      <a:pt x="8394" y="358266"/>
                    </a:lnTo>
                    <a:lnTo>
                      <a:pt x="957" y="312540"/>
                    </a:lnTo>
                    <a:lnTo>
                      <a:pt x="0" y="288848"/>
                    </a:lnTo>
                    <a:close/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" name="object 19"/>
              <p:cNvSpPr/>
              <p:nvPr userDrawn="1"/>
            </p:nvSpPr>
            <p:spPr>
              <a:xfrm>
                <a:off x="71585" y="336178"/>
                <a:ext cx="602477" cy="602477"/>
              </a:xfrm>
              <a:custGeom>
                <a:avLst/>
                <a:gdLst/>
                <a:ahLst/>
                <a:cxnLst/>
                <a:rect l="l" t="t" r="r" b="b"/>
                <a:pathLst>
                  <a:path w="666115" h="666115">
                    <a:moveTo>
                      <a:pt x="332778" y="665556"/>
                    </a:moveTo>
                    <a:lnTo>
                      <a:pt x="665556" y="332778"/>
                    </a:lnTo>
                    <a:lnTo>
                      <a:pt x="332778" y="0"/>
                    </a:lnTo>
                    <a:lnTo>
                      <a:pt x="0" y="332778"/>
                    </a:lnTo>
                    <a:lnTo>
                      <a:pt x="332778" y="665556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" name="object 20"/>
              <p:cNvSpPr/>
              <p:nvPr userDrawn="1"/>
            </p:nvSpPr>
            <p:spPr>
              <a:xfrm>
                <a:off x="0" y="114635"/>
                <a:ext cx="895388" cy="1045289"/>
              </a:xfrm>
              <a:custGeom>
                <a:avLst/>
                <a:gdLst/>
                <a:ahLst/>
                <a:cxnLst/>
                <a:rect l="l" t="t" r="r" b="b"/>
                <a:pathLst>
                  <a:path w="989965" h="1155700">
                    <a:moveTo>
                      <a:pt x="0" y="172905"/>
                    </a:moveTo>
                    <a:lnTo>
                      <a:pt x="35956" y="139070"/>
                    </a:lnTo>
                    <a:lnTo>
                      <a:pt x="70735" y="111468"/>
                    </a:lnTo>
                    <a:lnTo>
                      <a:pt x="107610" y="86557"/>
                    </a:lnTo>
                    <a:lnTo>
                      <a:pt x="146432" y="64485"/>
                    </a:lnTo>
                    <a:lnTo>
                      <a:pt x="187052" y="45401"/>
                    </a:lnTo>
                    <a:lnTo>
                      <a:pt x="229322" y="29453"/>
                    </a:lnTo>
                    <a:lnTo>
                      <a:pt x="273093" y="16790"/>
                    </a:lnTo>
                    <a:lnTo>
                      <a:pt x="318216" y="7561"/>
                    </a:lnTo>
                    <a:lnTo>
                      <a:pt x="364543" y="1915"/>
                    </a:lnTo>
                    <a:lnTo>
                      <a:pt x="411924" y="0"/>
                    </a:lnTo>
                    <a:lnTo>
                      <a:pt x="459305" y="1915"/>
                    </a:lnTo>
                    <a:lnTo>
                      <a:pt x="505632" y="7561"/>
                    </a:lnTo>
                    <a:lnTo>
                      <a:pt x="550755" y="16790"/>
                    </a:lnTo>
                    <a:lnTo>
                      <a:pt x="594526" y="29453"/>
                    </a:lnTo>
                    <a:lnTo>
                      <a:pt x="636796" y="45401"/>
                    </a:lnTo>
                    <a:lnTo>
                      <a:pt x="677416" y="64485"/>
                    </a:lnTo>
                    <a:lnTo>
                      <a:pt x="716238" y="86557"/>
                    </a:lnTo>
                    <a:lnTo>
                      <a:pt x="753113" y="111468"/>
                    </a:lnTo>
                    <a:lnTo>
                      <a:pt x="787892" y="139070"/>
                    </a:lnTo>
                    <a:lnTo>
                      <a:pt x="820427" y="169213"/>
                    </a:lnTo>
                    <a:lnTo>
                      <a:pt x="850570" y="201749"/>
                    </a:lnTo>
                    <a:lnTo>
                      <a:pt x="878170" y="236529"/>
                    </a:lnTo>
                    <a:lnTo>
                      <a:pt x="903080" y="273405"/>
                    </a:lnTo>
                    <a:lnTo>
                      <a:pt x="925152" y="312228"/>
                    </a:lnTo>
                    <a:lnTo>
                      <a:pt x="944235" y="352849"/>
                    </a:lnTo>
                    <a:lnTo>
                      <a:pt x="960182" y="395119"/>
                    </a:lnTo>
                    <a:lnTo>
                      <a:pt x="972845" y="438891"/>
                    </a:lnTo>
                    <a:lnTo>
                      <a:pt x="982073" y="484014"/>
                    </a:lnTo>
                    <a:lnTo>
                      <a:pt x="987719" y="530341"/>
                    </a:lnTo>
                    <a:lnTo>
                      <a:pt x="989634" y="577722"/>
                    </a:lnTo>
                    <a:lnTo>
                      <a:pt x="987719" y="625104"/>
                    </a:lnTo>
                    <a:lnTo>
                      <a:pt x="982073" y="671430"/>
                    </a:lnTo>
                    <a:lnTo>
                      <a:pt x="972845" y="716553"/>
                    </a:lnTo>
                    <a:lnTo>
                      <a:pt x="960182" y="760324"/>
                    </a:lnTo>
                    <a:lnTo>
                      <a:pt x="944235" y="802594"/>
                    </a:lnTo>
                    <a:lnTo>
                      <a:pt x="925152" y="843214"/>
                    </a:lnTo>
                    <a:lnTo>
                      <a:pt x="903080" y="882036"/>
                    </a:lnTo>
                    <a:lnTo>
                      <a:pt x="878170" y="918911"/>
                    </a:lnTo>
                    <a:lnTo>
                      <a:pt x="850570" y="953691"/>
                    </a:lnTo>
                    <a:lnTo>
                      <a:pt x="820427" y="986226"/>
                    </a:lnTo>
                    <a:lnTo>
                      <a:pt x="787892" y="1016368"/>
                    </a:lnTo>
                    <a:lnTo>
                      <a:pt x="753113" y="1043969"/>
                    </a:lnTo>
                    <a:lnTo>
                      <a:pt x="716238" y="1068879"/>
                    </a:lnTo>
                    <a:lnTo>
                      <a:pt x="677416" y="1090950"/>
                    </a:lnTo>
                    <a:lnTo>
                      <a:pt x="636796" y="1110034"/>
                    </a:lnTo>
                    <a:lnTo>
                      <a:pt x="594526" y="1125981"/>
                    </a:lnTo>
                    <a:lnTo>
                      <a:pt x="550755" y="1138643"/>
                    </a:lnTo>
                    <a:lnTo>
                      <a:pt x="505632" y="1147872"/>
                    </a:lnTo>
                    <a:lnTo>
                      <a:pt x="459305" y="1153518"/>
                    </a:lnTo>
                    <a:lnTo>
                      <a:pt x="411924" y="1155433"/>
                    </a:lnTo>
                    <a:lnTo>
                      <a:pt x="364543" y="1153518"/>
                    </a:lnTo>
                    <a:lnTo>
                      <a:pt x="318216" y="1147872"/>
                    </a:lnTo>
                    <a:lnTo>
                      <a:pt x="273093" y="1138643"/>
                    </a:lnTo>
                    <a:lnTo>
                      <a:pt x="229322" y="1125981"/>
                    </a:lnTo>
                    <a:lnTo>
                      <a:pt x="187052" y="1110034"/>
                    </a:lnTo>
                    <a:lnTo>
                      <a:pt x="146432" y="1090950"/>
                    </a:lnTo>
                    <a:lnTo>
                      <a:pt x="107610" y="1068879"/>
                    </a:lnTo>
                    <a:lnTo>
                      <a:pt x="70735" y="1043969"/>
                    </a:lnTo>
                    <a:lnTo>
                      <a:pt x="35956" y="1016368"/>
                    </a:lnTo>
                    <a:lnTo>
                      <a:pt x="3421" y="986226"/>
                    </a:lnTo>
                    <a:lnTo>
                      <a:pt x="0" y="982533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" name="object 21"/>
              <p:cNvSpPr/>
              <p:nvPr userDrawn="1"/>
            </p:nvSpPr>
            <p:spPr>
              <a:xfrm>
                <a:off x="0" y="336158"/>
                <a:ext cx="974646" cy="1204380"/>
              </a:xfrm>
              <a:custGeom>
                <a:avLst/>
                <a:gdLst/>
                <a:ahLst/>
                <a:cxnLst/>
                <a:rect l="l" t="t" r="r" b="b"/>
                <a:pathLst>
                  <a:path w="1077595" h="1331595">
                    <a:moveTo>
                      <a:pt x="411925" y="1331112"/>
                    </a:moveTo>
                    <a:lnTo>
                      <a:pt x="1077481" y="665556"/>
                    </a:lnTo>
                    <a:lnTo>
                      <a:pt x="411925" y="0"/>
                    </a:lnTo>
                    <a:lnTo>
                      <a:pt x="0" y="411925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" name="object 22"/>
              <p:cNvSpPr/>
              <p:nvPr userDrawn="1"/>
            </p:nvSpPr>
            <p:spPr>
              <a:xfrm>
                <a:off x="0" y="1167529"/>
                <a:ext cx="372743" cy="372743"/>
              </a:xfrm>
              <a:custGeom>
                <a:avLst/>
                <a:gdLst/>
                <a:ahLst/>
                <a:cxnLst/>
                <a:rect l="l" t="t" r="r" b="b"/>
                <a:pathLst>
                  <a:path w="412115" h="412114">
                    <a:moveTo>
                      <a:pt x="0" y="0"/>
                    </a:moveTo>
                    <a:lnTo>
                      <a:pt x="411925" y="411925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0" name="object 23"/>
              <p:cNvSpPr/>
              <p:nvPr userDrawn="1"/>
            </p:nvSpPr>
            <p:spPr>
              <a:xfrm>
                <a:off x="0" y="0"/>
                <a:ext cx="1418033" cy="1983178"/>
              </a:xfrm>
              <a:custGeom>
                <a:avLst/>
                <a:gdLst/>
                <a:ahLst/>
                <a:cxnLst/>
                <a:rect l="l" t="t" r="r" b="b"/>
                <a:pathLst>
                  <a:path w="1567815" h="2192655">
                    <a:moveTo>
                      <a:pt x="920016" y="0"/>
                    </a:moveTo>
                    <a:lnTo>
                      <a:pt x="1020556" y="54899"/>
                    </a:lnTo>
                    <a:lnTo>
                      <a:pt x="1094307" y="104721"/>
                    </a:lnTo>
                    <a:lnTo>
                      <a:pt x="1163867" y="159923"/>
                    </a:lnTo>
                    <a:lnTo>
                      <a:pt x="1228939" y="220208"/>
                    </a:lnTo>
                    <a:lnTo>
                      <a:pt x="1289224" y="285279"/>
                    </a:lnTo>
                    <a:lnTo>
                      <a:pt x="1344426" y="354839"/>
                    </a:lnTo>
                    <a:lnTo>
                      <a:pt x="1394247" y="428590"/>
                    </a:lnTo>
                    <a:lnTo>
                      <a:pt x="1438390" y="506235"/>
                    </a:lnTo>
                    <a:lnTo>
                      <a:pt x="1476558" y="587476"/>
                    </a:lnTo>
                    <a:lnTo>
                      <a:pt x="1508453" y="672016"/>
                    </a:lnTo>
                    <a:lnTo>
                      <a:pt x="1533778" y="759558"/>
                    </a:lnTo>
                    <a:lnTo>
                      <a:pt x="1552236" y="849805"/>
                    </a:lnTo>
                    <a:lnTo>
                      <a:pt x="1563528" y="942458"/>
                    </a:lnTo>
                    <a:lnTo>
                      <a:pt x="1567359" y="1037221"/>
                    </a:lnTo>
                    <a:lnTo>
                      <a:pt x="1563528" y="1131984"/>
                    </a:lnTo>
                    <a:lnTo>
                      <a:pt x="1552236" y="1224637"/>
                    </a:lnTo>
                    <a:lnTo>
                      <a:pt x="1533778" y="1314884"/>
                    </a:lnTo>
                    <a:lnTo>
                      <a:pt x="1508453" y="1402426"/>
                    </a:lnTo>
                    <a:lnTo>
                      <a:pt x="1476558" y="1486966"/>
                    </a:lnTo>
                    <a:lnTo>
                      <a:pt x="1438390" y="1568208"/>
                    </a:lnTo>
                    <a:lnTo>
                      <a:pt x="1394247" y="1645852"/>
                    </a:lnTo>
                    <a:lnTo>
                      <a:pt x="1344426" y="1719603"/>
                    </a:lnTo>
                    <a:lnTo>
                      <a:pt x="1289224" y="1789163"/>
                    </a:lnTo>
                    <a:lnTo>
                      <a:pt x="1228939" y="1854234"/>
                    </a:lnTo>
                    <a:lnTo>
                      <a:pt x="1163867" y="1914520"/>
                    </a:lnTo>
                    <a:lnTo>
                      <a:pt x="1094307" y="1969722"/>
                    </a:lnTo>
                    <a:lnTo>
                      <a:pt x="1020556" y="2019543"/>
                    </a:lnTo>
                    <a:lnTo>
                      <a:pt x="942912" y="2063686"/>
                    </a:lnTo>
                    <a:lnTo>
                      <a:pt x="861670" y="2101854"/>
                    </a:lnTo>
                    <a:lnTo>
                      <a:pt x="777130" y="2133749"/>
                    </a:lnTo>
                    <a:lnTo>
                      <a:pt x="689588" y="2159074"/>
                    </a:lnTo>
                    <a:lnTo>
                      <a:pt x="599342" y="2177532"/>
                    </a:lnTo>
                    <a:lnTo>
                      <a:pt x="506688" y="2188824"/>
                    </a:lnTo>
                    <a:lnTo>
                      <a:pt x="411925" y="2192654"/>
                    </a:lnTo>
                    <a:lnTo>
                      <a:pt x="317162" y="2188824"/>
                    </a:lnTo>
                    <a:lnTo>
                      <a:pt x="224509" y="2177532"/>
                    </a:lnTo>
                    <a:lnTo>
                      <a:pt x="134263" y="2159074"/>
                    </a:lnTo>
                    <a:lnTo>
                      <a:pt x="46721" y="2133749"/>
                    </a:lnTo>
                    <a:lnTo>
                      <a:pt x="0" y="2116123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1" name="object 24"/>
              <p:cNvSpPr/>
              <p:nvPr userDrawn="1"/>
            </p:nvSpPr>
            <p:spPr>
              <a:xfrm>
                <a:off x="0" y="336172"/>
                <a:ext cx="1576549" cy="2408186"/>
              </a:xfrm>
              <a:custGeom>
                <a:avLst/>
                <a:gdLst/>
                <a:ahLst/>
                <a:cxnLst/>
                <a:rect l="l" t="t" r="r" b="b"/>
                <a:pathLst>
                  <a:path w="1743075" h="2662555">
                    <a:moveTo>
                      <a:pt x="411933" y="2662224"/>
                    </a:moveTo>
                    <a:lnTo>
                      <a:pt x="1743045" y="1331112"/>
                    </a:lnTo>
                    <a:lnTo>
                      <a:pt x="411933" y="0"/>
                    </a:lnTo>
                    <a:lnTo>
                      <a:pt x="0" y="411933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2" name="object 25"/>
              <p:cNvSpPr/>
              <p:nvPr userDrawn="1"/>
            </p:nvSpPr>
            <p:spPr>
              <a:xfrm>
                <a:off x="0" y="2371480"/>
                <a:ext cx="372743" cy="372743"/>
              </a:xfrm>
              <a:custGeom>
                <a:avLst/>
                <a:gdLst/>
                <a:ahLst/>
                <a:cxnLst/>
                <a:rect l="l" t="t" r="r" b="b"/>
                <a:pathLst>
                  <a:path w="412115" h="412114">
                    <a:moveTo>
                      <a:pt x="0" y="0"/>
                    </a:moveTo>
                    <a:lnTo>
                      <a:pt x="411933" y="411933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53" name="object 26"/>
              <p:cNvSpPr/>
              <p:nvPr userDrawn="1"/>
            </p:nvSpPr>
            <p:spPr>
              <a:xfrm>
                <a:off x="0" y="0"/>
                <a:ext cx="2462747" cy="3630370"/>
              </a:xfrm>
              <a:custGeom>
                <a:avLst/>
                <a:gdLst/>
                <a:ahLst/>
                <a:cxnLst/>
                <a:rect l="l" t="t" r="r" b="b"/>
                <a:pathLst>
                  <a:path w="2722880" h="4013835">
                    <a:moveTo>
                      <a:pt x="1971743" y="0"/>
                    </a:moveTo>
                    <a:lnTo>
                      <a:pt x="2045964" y="68761"/>
                    </a:lnTo>
                    <a:lnTo>
                      <a:pt x="2166534" y="198903"/>
                    </a:lnTo>
                    <a:lnTo>
                      <a:pt x="2276938" y="338023"/>
                    </a:lnTo>
                    <a:lnTo>
                      <a:pt x="2376580" y="485525"/>
                    </a:lnTo>
                    <a:lnTo>
                      <a:pt x="2464866" y="640814"/>
                    </a:lnTo>
                    <a:lnTo>
                      <a:pt x="2541201" y="803297"/>
                    </a:lnTo>
                    <a:lnTo>
                      <a:pt x="2604990" y="972378"/>
                    </a:lnTo>
                    <a:lnTo>
                      <a:pt x="2655640" y="1147463"/>
                    </a:lnTo>
                    <a:lnTo>
                      <a:pt x="2692554" y="1327957"/>
                    </a:lnTo>
                    <a:lnTo>
                      <a:pt x="2715139" y="1513265"/>
                    </a:lnTo>
                    <a:lnTo>
                      <a:pt x="2722799" y="1702793"/>
                    </a:lnTo>
                    <a:lnTo>
                      <a:pt x="2715139" y="1892319"/>
                    </a:lnTo>
                    <a:lnTo>
                      <a:pt x="2692554" y="2077625"/>
                    </a:lnTo>
                    <a:lnTo>
                      <a:pt x="2655640" y="2258118"/>
                    </a:lnTo>
                    <a:lnTo>
                      <a:pt x="2604990" y="2433202"/>
                    </a:lnTo>
                    <a:lnTo>
                      <a:pt x="2541201" y="2602283"/>
                    </a:lnTo>
                    <a:lnTo>
                      <a:pt x="2464866" y="2764765"/>
                    </a:lnTo>
                    <a:lnTo>
                      <a:pt x="2376580" y="2920055"/>
                    </a:lnTo>
                    <a:lnTo>
                      <a:pt x="2276938" y="3067557"/>
                    </a:lnTo>
                    <a:lnTo>
                      <a:pt x="2166534" y="3206677"/>
                    </a:lnTo>
                    <a:lnTo>
                      <a:pt x="2045964" y="3336819"/>
                    </a:lnTo>
                    <a:lnTo>
                      <a:pt x="1915822" y="3457390"/>
                    </a:lnTo>
                    <a:lnTo>
                      <a:pt x="1776703" y="3567794"/>
                    </a:lnTo>
                    <a:lnTo>
                      <a:pt x="1629201" y="3667436"/>
                    </a:lnTo>
                    <a:lnTo>
                      <a:pt x="1473911" y="3755723"/>
                    </a:lnTo>
                    <a:lnTo>
                      <a:pt x="1311428" y="3832059"/>
                    </a:lnTo>
                    <a:lnTo>
                      <a:pt x="1142347" y="3895849"/>
                    </a:lnTo>
                    <a:lnTo>
                      <a:pt x="967262" y="3946499"/>
                    </a:lnTo>
                    <a:lnTo>
                      <a:pt x="786769" y="3983414"/>
                    </a:lnTo>
                    <a:lnTo>
                      <a:pt x="601461" y="4005999"/>
                    </a:lnTo>
                    <a:lnTo>
                      <a:pt x="411933" y="4013659"/>
                    </a:lnTo>
                    <a:lnTo>
                      <a:pt x="222405" y="4005999"/>
                    </a:lnTo>
                    <a:lnTo>
                      <a:pt x="37097" y="3983414"/>
                    </a:lnTo>
                    <a:lnTo>
                      <a:pt x="0" y="3975826"/>
                    </a:lnTo>
                  </a:path>
                </a:pathLst>
              </a:custGeom>
              <a:ln w="3175">
                <a:solidFill>
                  <a:srgbClr val="6D6E71"/>
                </a:solidFill>
              </a:ln>
            </p:spPr>
            <p:txBody>
              <a:bodyPr wrap="square" lIns="0" tIns="0" rIns="0" bIns="0" rtlCol="0"/>
              <a:lstStyle/>
              <a:p>
                <a:pPr defTabSz="457212"/>
                <a:endParaRPr sz="1800">
                  <a:solidFill>
                    <a:srgbClr val="000000"/>
                  </a:solidFill>
                  <a:latin typeface="Calibri"/>
                </a:endParaRPr>
              </a:p>
            </p:txBody>
          </p:sp>
          <p:cxnSp>
            <p:nvCxnSpPr>
              <p:cNvPr id="54" name="Connecteur droit 53"/>
              <p:cNvCxnSpPr/>
              <p:nvPr userDrawn="1"/>
            </p:nvCxnSpPr>
            <p:spPr>
              <a:xfrm flipV="1">
                <a:off x="0" y="0"/>
                <a:ext cx="1941252" cy="1903920"/>
              </a:xfrm>
              <a:prstGeom prst="line">
                <a:avLst/>
              </a:prstGeom>
              <a:noFill/>
              <a:ln w="25400" cap="flat" cmpd="sng" algn="ctr">
                <a:solidFill>
                  <a:srgbClr val="1860AE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5" name="Connecteur droit 54"/>
              <p:cNvCxnSpPr/>
              <p:nvPr userDrawn="1"/>
            </p:nvCxnSpPr>
            <p:spPr>
              <a:xfrm>
                <a:off x="0" y="4936407"/>
                <a:ext cx="1872331" cy="1903920"/>
              </a:xfrm>
              <a:prstGeom prst="line">
                <a:avLst/>
              </a:prstGeom>
              <a:noFill/>
              <a:ln w="25400" cap="flat" cmpd="sng" algn="ctr">
                <a:solidFill>
                  <a:srgbClr val="1860AE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pic>
          <p:nvPicPr>
            <p:cNvPr id="43" name="Image 42"/>
            <p:cNvPicPr>
              <a:picLocks noChangeAspect="1"/>
            </p:cNvPicPr>
            <p:nvPr userDrawn="1"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5872" y="324358"/>
              <a:ext cx="129600" cy="129600"/>
            </a:xfrm>
            <a:prstGeom prst="rect">
              <a:avLst/>
            </a:prstGeom>
          </p:spPr>
        </p:pic>
      </p:grp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1548" y="4973418"/>
            <a:ext cx="1117160" cy="165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9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sans arrière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8752114" y="2808514"/>
            <a:ext cx="3439886" cy="4049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87324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1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140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169974"/>
            <a:ext cx="8661851" cy="4146034"/>
          </a:xfrm>
        </p:spPr>
        <p:txBody>
          <a:bodyPr lIns="108000" tIns="108000" rIns="36000" bIns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dd/mm/yyy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Menu insertion / En-tête et pied de page : pour modifier globalement + 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1505177"/>
            <a:ext cx="10515600" cy="332399"/>
          </a:xfrm>
        </p:spPr>
        <p:txBody>
          <a:bodyPr lIns="0" tIns="0" rIns="0" bIns="0">
            <a:sp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b="1" i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fr-FR" dirty="0"/>
              <a:t>Cliquez pour ajouter un message ou sous-titre</a:t>
            </a:r>
          </a:p>
        </p:txBody>
      </p:sp>
    </p:spTree>
    <p:extLst>
      <p:ext uri="{BB962C8B-B14F-4D97-AF65-F5344CB8AC3E}">
        <p14:creationId xmlns:p14="http://schemas.microsoft.com/office/powerpoint/2010/main" val="248570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2160000"/>
            <a:ext cx="5181600" cy="4135604"/>
          </a:xfrm>
        </p:spPr>
        <p:txBody>
          <a:bodyPr>
            <a:normAutofit/>
          </a:bodyPr>
          <a:lstStyle>
            <a:lvl1pPr>
              <a:defRPr sz="1800"/>
            </a:lvl1pPr>
            <a:lvl2pPr marL="538163" indent="-228600">
              <a:tabLst/>
              <a:defRPr sz="1600"/>
            </a:lvl2pPr>
            <a:lvl3pPr marL="719138" indent="-180975">
              <a:defRPr sz="1400"/>
            </a:lvl3pPr>
            <a:lvl4pPr marL="898525" indent="-179388">
              <a:defRPr sz="1200"/>
            </a:lvl4pPr>
            <a:lvl5pPr marL="1008000" indent="-144000">
              <a:defRPr sz="12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160000"/>
            <a:ext cx="5181600" cy="4135604"/>
          </a:xfrm>
        </p:spPr>
        <p:txBody>
          <a:bodyPr>
            <a:normAutofit/>
          </a:bodyPr>
          <a:lstStyle>
            <a:lvl1pPr>
              <a:defRPr sz="1800"/>
            </a:lvl1pPr>
            <a:lvl2pPr marL="595313" indent="-285750">
              <a:defRPr lang="fr-FR" sz="16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3913" indent="-285750">
              <a:defRPr lang="fr-FR" sz="14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4887" indent="-285750">
              <a:defRPr lang="fr-FR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9750" indent="-285750">
              <a:defRPr lang="en-US" sz="1200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dd/mm/yyy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Menu insertion / En-tête et pied de page : pour modifier globalement + date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140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1505177"/>
            <a:ext cx="10515600" cy="332399"/>
          </a:xfrm>
        </p:spPr>
        <p:txBody>
          <a:bodyPr lIns="0" tIns="0" rIns="0" bIns="0">
            <a:sp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b="1" i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fr-FR" dirty="0"/>
              <a:t>Cliquez pour ajouter un message ou sous-titre</a:t>
            </a:r>
          </a:p>
        </p:txBody>
      </p:sp>
    </p:spTree>
    <p:extLst>
      <p:ext uri="{BB962C8B-B14F-4D97-AF65-F5344CB8AC3E}">
        <p14:creationId xmlns:p14="http://schemas.microsoft.com/office/powerpoint/2010/main" val="169826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 ou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hasCustomPrompt="1"/>
          </p:nvPr>
        </p:nvSpPr>
        <p:spPr>
          <a:xfrm>
            <a:off x="1595079" y="2874852"/>
            <a:ext cx="5268942" cy="553998"/>
          </a:xfrm>
        </p:spPr>
        <p:txBody>
          <a:bodyPr wrap="square" anchor="t">
            <a:sp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Ajouter un titre</a:t>
            </a:r>
          </a:p>
        </p:txBody>
      </p:sp>
      <p:grpSp>
        <p:nvGrpSpPr>
          <p:cNvPr id="7" name="Groupe 6"/>
          <p:cNvGrpSpPr/>
          <p:nvPr userDrawn="1"/>
        </p:nvGrpSpPr>
        <p:grpSpPr>
          <a:xfrm>
            <a:off x="7627395" y="0"/>
            <a:ext cx="4564605" cy="6857700"/>
            <a:chOff x="5341256" y="0"/>
            <a:chExt cx="4564605" cy="6857700"/>
          </a:xfrm>
        </p:grpSpPr>
        <p:sp>
          <p:nvSpPr>
            <p:cNvPr id="11" name="object 12"/>
            <p:cNvSpPr/>
            <p:nvPr userDrawn="1"/>
          </p:nvSpPr>
          <p:spPr>
            <a:xfrm>
              <a:off x="7118660" y="1694688"/>
              <a:ext cx="2787201" cy="4829651"/>
            </a:xfrm>
            <a:custGeom>
              <a:avLst/>
              <a:gdLst/>
              <a:ahLst/>
              <a:cxnLst/>
              <a:rect l="l" t="t" r="r" b="b"/>
              <a:pathLst>
                <a:path w="3072765" h="5324475">
                  <a:moveTo>
                    <a:pt x="2662224" y="0"/>
                  </a:moveTo>
                  <a:lnTo>
                    <a:pt x="0" y="2662224"/>
                  </a:lnTo>
                  <a:lnTo>
                    <a:pt x="2662224" y="5324462"/>
                  </a:lnTo>
                  <a:lnTo>
                    <a:pt x="3072346" y="4914338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12" name="object 13"/>
            <p:cNvSpPr/>
            <p:nvPr userDrawn="1"/>
          </p:nvSpPr>
          <p:spPr>
            <a:xfrm>
              <a:off x="9533474" y="1694688"/>
              <a:ext cx="372087" cy="372087"/>
            </a:xfrm>
            <a:custGeom>
              <a:avLst/>
              <a:gdLst/>
              <a:ahLst/>
              <a:cxnLst/>
              <a:rect l="l" t="t" r="r" b="b"/>
              <a:pathLst>
                <a:path w="410209" h="410210">
                  <a:moveTo>
                    <a:pt x="410122" y="41012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13" name="object 14"/>
            <p:cNvSpPr/>
            <p:nvPr userDrawn="1"/>
          </p:nvSpPr>
          <p:spPr>
            <a:xfrm>
              <a:off x="5341256" y="0"/>
              <a:ext cx="3376436" cy="6857700"/>
            </a:xfrm>
            <a:custGeom>
              <a:avLst/>
              <a:gdLst/>
              <a:ahLst/>
              <a:cxnLst/>
              <a:rect l="l" t="t" r="r" b="b"/>
              <a:pathLst>
                <a:path w="3722370" h="7560309">
                  <a:moveTo>
                    <a:pt x="1132672" y="7560056"/>
                  </a:moveTo>
                  <a:lnTo>
                    <a:pt x="891727" y="7260080"/>
                  </a:lnTo>
                  <a:lnTo>
                    <a:pt x="692442" y="6965076"/>
                  </a:lnTo>
                  <a:lnTo>
                    <a:pt x="515870" y="6654497"/>
                  </a:lnTo>
                  <a:lnTo>
                    <a:pt x="363199" y="6329532"/>
                  </a:lnTo>
                  <a:lnTo>
                    <a:pt x="235619" y="5991369"/>
                  </a:lnTo>
                  <a:lnTo>
                    <a:pt x="134320" y="5641200"/>
                  </a:lnTo>
                  <a:lnTo>
                    <a:pt x="60490" y="5280212"/>
                  </a:lnTo>
                  <a:lnTo>
                    <a:pt x="15320" y="4909596"/>
                  </a:lnTo>
                  <a:lnTo>
                    <a:pt x="0" y="4530541"/>
                  </a:lnTo>
                  <a:lnTo>
                    <a:pt x="15320" y="4151487"/>
                  </a:lnTo>
                  <a:lnTo>
                    <a:pt x="60490" y="3780872"/>
                  </a:lnTo>
                  <a:lnTo>
                    <a:pt x="134320" y="3419886"/>
                  </a:lnTo>
                  <a:lnTo>
                    <a:pt x="235619" y="3069717"/>
                  </a:lnTo>
                  <a:lnTo>
                    <a:pt x="363199" y="2731555"/>
                  </a:lnTo>
                  <a:lnTo>
                    <a:pt x="515870" y="2406589"/>
                  </a:lnTo>
                  <a:lnTo>
                    <a:pt x="692442" y="2096010"/>
                  </a:lnTo>
                  <a:lnTo>
                    <a:pt x="891727" y="1801006"/>
                  </a:lnTo>
                  <a:lnTo>
                    <a:pt x="1112534" y="1522767"/>
                  </a:lnTo>
                  <a:lnTo>
                    <a:pt x="1353675" y="1262483"/>
                  </a:lnTo>
                  <a:lnTo>
                    <a:pt x="1613960" y="1021342"/>
                  </a:lnTo>
                  <a:lnTo>
                    <a:pt x="1892199" y="800535"/>
                  </a:lnTo>
                  <a:lnTo>
                    <a:pt x="2187202" y="601250"/>
                  </a:lnTo>
                  <a:lnTo>
                    <a:pt x="2497782" y="424677"/>
                  </a:lnTo>
                  <a:lnTo>
                    <a:pt x="2822747" y="272006"/>
                  </a:lnTo>
                  <a:lnTo>
                    <a:pt x="3160909" y="144427"/>
                  </a:lnTo>
                  <a:lnTo>
                    <a:pt x="3511078" y="43127"/>
                  </a:lnTo>
                  <a:lnTo>
                    <a:pt x="3721950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</p:grpSp>
    </p:spTree>
    <p:extLst>
      <p:ext uri="{BB962C8B-B14F-4D97-AF65-F5344CB8AC3E}">
        <p14:creationId xmlns:p14="http://schemas.microsoft.com/office/powerpoint/2010/main" val="264952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dirty="0"/>
              <a:t>Cliquez pour ajouter un titre au sommaire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dd/mm/yyy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Menu insertion / En-tête et pied de page : pour modifier globalement + date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1668026" y="1927225"/>
            <a:ext cx="7073482" cy="4211638"/>
          </a:xfrm>
        </p:spPr>
        <p:txBody>
          <a:bodyPr anchor="ctr">
            <a:normAutofit/>
          </a:bodyPr>
          <a:lstStyle>
            <a:lvl1pPr>
              <a:spcBef>
                <a:spcPts val="1800"/>
              </a:spcBef>
              <a:defRPr sz="2800" b="1"/>
            </a:lvl1pPr>
            <a:lvl2pPr>
              <a:defRPr sz="2400"/>
            </a:lvl2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Ajouter un plan</a:t>
            </a:r>
          </a:p>
          <a:p>
            <a:pPr lvl="1"/>
            <a:r>
              <a:rPr lang="fr-FR" dirty="0"/>
              <a:t>Niveau 2</a:t>
            </a:r>
          </a:p>
          <a:p>
            <a:pPr lvl="2"/>
            <a:r>
              <a:rPr lang="fr-FR" dirty="0"/>
              <a:t>Niveau 3</a:t>
            </a:r>
          </a:p>
          <a:p>
            <a:pPr lvl="3"/>
            <a:r>
              <a:rPr lang="fr-FR" dirty="0"/>
              <a:t>Niveau 4</a:t>
            </a:r>
          </a:p>
          <a:p>
            <a:pPr lvl="4"/>
            <a:r>
              <a:rPr lang="fr-FR" dirty="0"/>
              <a:t>Niveau 5</a:t>
            </a:r>
          </a:p>
        </p:txBody>
      </p:sp>
      <p:grpSp>
        <p:nvGrpSpPr>
          <p:cNvPr id="22" name="Groupe 21"/>
          <p:cNvGrpSpPr/>
          <p:nvPr userDrawn="1"/>
        </p:nvGrpSpPr>
        <p:grpSpPr>
          <a:xfrm>
            <a:off x="7627395" y="0"/>
            <a:ext cx="4564605" cy="6857700"/>
            <a:chOff x="5341256" y="0"/>
            <a:chExt cx="4564605" cy="6857700"/>
          </a:xfrm>
        </p:grpSpPr>
        <p:sp>
          <p:nvSpPr>
            <p:cNvPr id="23" name="object 12"/>
            <p:cNvSpPr/>
            <p:nvPr userDrawn="1"/>
          </p:nvSpPr>
          <p:spPr>
            <a:xfrm>
              <a:off x="7118660" y="1694688"/>
              <a:ext cx="2787201" cy="4829651"/>
            </a:xfrm>
            <a:custGeom>
              <a:avLst/>
              <a:gdLst/>
              <a:ahLst/>
              <a:cxnLst/>
              <a:rect l="l" t="t" r="r" b="b"/>
              <a:pathLst>
                <a:path w="3072765" h="5324475">
                  <a:moveTo>
                    <a:pt x="2662224" y="0"/>
                  </a:moveTo>
                  <a:lnTo>
                    <a:pt x="0" y="2662224"/>
                  </a:lnTo>
                  <a:lnTo>
                    <a:pt x="2662224" y="5324462"/>
                  </a:lnTo>
                  <a:lnTo>
                    <a:pt x="3072346" y="4914338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24" name="object 13"/>
            <p:cNvSpPr/>
            <p:nvPr userDrawn="1"/>
          </p:nvSpPr>
          <p:spPr>
            <a:xfrm>
              <a:off x="9533474" y="1694688"/>
              <a:ext cx="372087" cy="372087"/>
            </a:xfrm>
            <a:custGeom>
              <a:avLst/>
              <a:gdLst/>
              <a:ahLst/>
              <a:cxnLst/>
              <a:rect l="l" t="t" r="r" b="b"/>
              <a:pathLst>
                <a:path w="410209" h="410210">
                  <a:moveTo>
                    <a:pt x="410122" y="41012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25" name="object 14"/>
            <p:cNvSpPr/>
            <p:nvPr userDrawn="1"/>
          </p:nvSpPr>
          <p:spPr>
            <a:xfrm>
              <a:off x="5341256" y="0"/>
              <a:ext cx="3376436" cy="6857700"/>
            </a:xfrm>
            <a:custGeom>
              <a:avLst/>
              <a:gdLst/>
              <a:ahLst/>
              <a:cxnLst/>
              <a:rect l="l" t="t" r="r" b="b"/>
              <a:pathLst>
                <a:path w="3722370" h="7560309">
                  <a:moveTo>
                    <a:pt x="1132672" y="7560056"/>
                  </a:moveTo>
                  <a:lnTo>
                    <a:pt x="891727" y="7260080"/>
                  </a:lnTo>
                  <a:lnTo>
                    <a:pt x="692442" y="6965076"/>
                  </a:lnTo>
                  <a:lnTo>
                    <a:pt x="515870" y="6654497"/>
                  </a:lnTo>
                  <a:lnTo>
                    <a:pt x="363199" y="6329532"/>
                  </a:lnTo>
                  <a:lnTo>
                    <a:pt x="235619" y="5991369"/>
                  </a:lnTo>
                  <a:lnTo>
                    <a:pt x="134320" y="5641200"/>
                  </a:lnTo>
                  <a:lnTo>
                    <a:pt x="60490" y="5280212"/>
                  </a:lnTo>
                  <a:lnTo>
                    <a:pt x="15320" y="4909596"/>
                  </a:lnTo>
                  <a:lnTo>
                    <a:pt x="0" y="4530541"/>
                  </a:lnTo>
                  <a:lnTo>
                    <a:pt x="15320" y="4151487"/>
                  </a:lnTo>
                  <a:lnTo>
                    <a:pt x="60490" y="3780872"/>
                  </a:lnTo>
                  <a:lnTo>
                    <a:pt x="134320" y="3419886"/>
                  </a:lnTo>
                  <a:lnTo>
                    <a:pt x="235619" y="3069717"/>
                  </a:lnTo>
                  <a:lnTo>
                    <a:pt x="363199" y="2731555"/>
                  </a:lnTo>
                  <a:lnTo>
                    <a:pt x="515870" y="2406589"/>
                  </a:lnTo>
                  <a:lnTo>
                    <a:pt x="692442" y="2096010"/>
                  </a:lnTo>
                  <a:lnTo>
                    <a:pt x="891727" y="1801006"/>
                  </a:lnTo>
                  <a:lnTo>
                    <a:pt x="1112534" y="1522767"/>
                  </a:lnTo>
                  <a:lnTo>
                    <a:pt x="1353675" y="1262483"/>
                  </a:lnTo>
                  <a:lnTo>
                    <a:pt x="1613960" y="1021342"/>
                  </a:lnTo>
                  <a:lnTo>
                    <a:pt x="1892199" y="800535"/>
                  </a:lnTo>
                  <a:lnTo>
                    <a:pt x="2187202" y="601250"/>
                  </a:lnTo>
                  <a:lnTo>
                    <a:pt x="2497782" y="424677"/>
                  </a:lnTo>
                  <a:lnTo>
                    <a:pt x="2822747" y="272006"/>
                  </a:lnTo>
                  <a:lnTo>
                    <a:pt x="3160909" y="144427"/>
                  </a:lnTo>
                  <a:lnTo>
                    <a:pt x="3511078" y="43127"/>
                  </a:lnTo>
                  <a:lnTo>
                    <a:pt x="3721950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04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2" y="1709741"/>
            <a:ext cx="10515600" cy="1286553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dirty="0"/>
              <a:t>Ajouter un titre de 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7593" y="3224894"/>
            <a:ext cx="8661678" cy="286475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dd/mm/yyy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Menu insertion / En-tête et pied de page : pour modifier globalement + 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75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1 contenu (petite polic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140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dd/mm/yyy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Menu insertion / En-tête et pied de page : pour modifier globalement + 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1505177"/>
            <a:ext cx="10515600" cy="332399"/>
          </a:xfrm>
        </p:spPr>
        <p:txBody>
          <a:bodyPr lIns="0" tIns="0" rIns="0" bIns="0">
            <a:sp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b="1" i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fr-FR" dirty="0"/>
              <a:t>Cliquez pour ajouter un message ou sous-titre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60000"/>
            <a:ext cx="10515600" cy="4127512"/>
          </a:xfrm>
        </p:spPr>
        <p:txBody>
          <a:bodyPr>
            <a:normAutofit/>
          </a:bodyPr>
          <a:lstStyle>
            <a:lvl1pPr>
              <a:defRPr sz="1800"/>
            </a:lvl1pPr>
            <a:lvl2pPr marL="538163" indent="-228600">
              <a:tabLst/>
              <a:defRPr sz="1600"/>
            </a:lvl2pPr>
            <a:lvl3pPr marL="719138" indent="-180975">
              <a:defRPr sz="1400"/>
            </a:lvl3pPr>
            <a:lvl4pPr marL="898525" indent="-179388">
              <a:defRPr sz="1200"/>
            </a:lvl4pPr>
            <a:lvl5pPr marL="1008000" indent="-144000">
              <a:defRPr sz="12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61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dd/mm/yyy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Menu insertion / En-tête et pied de page : pour modifier globalement + 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140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1505177"/>
            <a:ext cx="10515600" cy="332399"/>
          </a:xfrm>
        </p:spPr>
        <p:txBody>
          <a:bodyPr lIns="0" tIns="0" rIns="0" bIns="0">
            <a:sp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b="1" i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fr-FR" dirty="0"/>
              <a:t>Cliquez pour ajouter un message ou sous-titre</a:t>
            </a:r>
          </a:p>
        </p:txBody>
      </p:sp>
    </p:spTree>
    <p:extLst>
      <p:ext uri="{BB962C8B-B14F-4D97-AF65-F5344CB8AC3E}">
        <p14:creationId xmlns:p14="http://schemas.microsoft.com/office/powerpoint/2010/main" val="78709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 avec arrière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59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108000" tIns="108000" rIns="36000" bIns="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52"/>
            <a:ext cx="1196308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dd/mm/yyy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8079" y="6356352"/>
            <a:ext cx="865740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Menu insertion / En-tête et pied de page : pour modifier globalement + date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6154" y="6356352"/>
            <a:ext cx="576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E5A5C-8A70-47DD-BA23-399FC7B1733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30" name="Groupe 29"/>
          <p:cNvGrpSpPr/>
          <p:nvPr userDrawn="1"/>
        </p:nvGrpSpPr>
        <p:grpSpPr>
          <a:xfrm>
            <a:off x="9723366" y="3220802"/>
            <a:ext cx="2468634" cy="3637198"/>
            <a:chOff x="7437366" y="3220802"/>
            <a:chExt cx="2468634" cy="3637198"/>
          </a:xfrm>
        </p:grpSpPr>
        <p:sp>
          <p:nvSpPr>
            <p:cNvPr id="31" name="object 2"/>
            <p:cNvSpPr/>
            <p:nvPr/>
          </p:nvSpPr>
          <p:spPr>
            <a:xfrm>
              <a:off x="9382568" y="6222477"/>
              <a:ext cx="302393" cy="302393"/>
            </a:xfrm>
            <a:custGeom>
              <a:avLst/>
              <a:gdLst/>
              <a:ahLst/>
              <a:cxnLst/>
              <a:rect l="l" t="t" r="r" b="b"/>
              <a:pathLst>
                <a:path w="333375" h="333375">
                  <a:moveTo>
                    <a:pt x="166395" y="0"/>
                  </a:moveTo>
                  <a:lnTo>
                    <a:pt x="0" y="166395"/>
                  </a:lnTo>
                  <a:lnTo>
                    <a:pt x="166395" y="332778"/>
                  </a:lnTo>
                  <a:lnTo>
                    <a:pt x="332790" y="166395"/>
                  </a:lnTo>
                  <a:lnTo>
                    <a:pt x="166395" y="0"/>
                  </a:lnTo>
                  <a:close/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2" name="object 3"/>
            <p:cNvSpPr/>
            <p:nvPr/>
          </p:nvSpPr>
          <p:spPr>
            <a:xfrm>
              <a:off x="9271484" y="6111392"/>
              <a:ext cx="524148" cy="524148"/>
            </a:xfrm>
            <a:custGeom>
              <a:avLst/>
              <a:gdLst/>
              <a:ahLst/>
              <a:cxnLst/>
              <a:rect l="l" t="t" r="r" b="b"/>
              <a:pathLst>
                <a:path w="577850" h="577850">
                  <a:moveTo>
                    <a:pt x="577723" y="288861"/>
                  </a:moveTo>
                  <a:lnTo>
                    <a:pt x="573942" y="335713"/>
                  </a:lnTo>
                  <a:lnTo>
                    <a:pt x="562996" y="380159"/>
                  </a:lnTo>
                  <a:lnTo>
                    <a:pt x="545481" y="421603"/>
                  </a:lnTo>
                  <a:lnTo>
                    <a:pt x="521990" y="459450"/>
                  </a:lnTo>
                  <a:lnTo>
                    <a:pt x="493118" y="493107"/>
                  </a:lnTo>
                  <a:lnTo>
                    <a:pt x="459460" y="521978"/>
                  </a:lnTo>
                  <a:lnTo>
                    <a:pt x="421611" y="545469"/>
                  </a:lnTo>
                  <a:lnTo>
                    <a:pt x="380165" y="562984"/>
                  </a:lnTo>
                  <a:lnTo>
                    <a:pt x="335717" y="573929"/>
                  </a:lnTo>
                  <a:lnTo>
                    <a:pt x="288861" y="577710"/>
                  </a:lnTo>
                  <a:lnTo>
                    <a:pt x="265169" y="576752"/>
                  </a:lnTo>
                  <a:lnTo>
                    <a:pt x="219443" y="569315"/>
                  </a:lnTo>
                  <a:lnTo>
                    <a:pt x="176422" y="555010"/>
                  </a:lnTo>
                  <a:lnTo>
                    <a:pt x="136699" y="534433"/>
                  </a:lnTo>
                  <a:lnTo>
                    <a:pt x="100872" y="508178"/>
                  </a:lnTo>
                  <a:lnTo>
                    <a:pt x="69532" y="476840"/>
                  </a:lnTo>
                  <a:lnTo>
                    <a:pt x="43277" y="441013"/>
                  </a:lnTo>
                  <a:lnTo>
                    <a:pt x="22699" y="401293"/>
                  </a:lnTo>
                  <a:lnTo>
                    <a:pt x="8394" y="358274"/>
                  </a:lnTo>
                  <a:lnTo>
                    <a:pt x="957" y="312551"/>
                  </a:lnTo>
                  <a:lnTo>
                    <a:pt x="0" y="288861"/>
                  </a:lnTo>
                  <a:lnTo>
                    <a:pt x="957" y="265169"/>
                  </a:lnTo>
                  <a:lnTo>
                    <a:pt x="8394" y="219443"/>
                  </a:lnTo>
                  <a:lnTo>
                    <a:pt x="22699" y="176422"/>
                  </a:lnTo>
                  <a:lnTo>
                    <a:pt x="43277" y="136699"/>
                  </a:lnTo>
                  <a:lnTo>
                    <a:pt x="69532" y="100872"/>
                  </a:lnTo>
                  <a:lnTo>
                    <a:pt x="100872" y="69532"/>
                  </a:lnTo>
                  <a:lnTo>
                    <a:pt x="136699" y="43277"/>
                  </a:lnTo>
                  <a:lnTo>
                    <a:pt x="176422" y="22699"/>
                  </a:lnTo>
                  <a:lnTo>
                    <a:pt x="219443" y="8394"/>
                  </a:lnTo>
                  <a:lnTo>
                    <a:pt x="265169" y="957"/>
                  </a:lnTo>
                  <a:lnTo>
                    <a:pt x="288861" y="0"/>
                  </a:lnTo>
                  <a:lnTo>
                    <a:pt x="312553" y="957"/>
                  </a:lnTo>
                  <a:lnTo>
                    <a:pt x="358279" y="8394"/>
                  </a:lnTo>
                  <a:lnTo>
                    <a:pt x="401300" y="22699"/>
                  </a:lnTo>
                  <a:lnTo>
                    <a:pt x="441023" y="43277"/>
                  </a:lnTo>
                  <a:lnTo>
                    <a:pt x="476850" y="69532"/>
                  </a:lnTo>
                  <a:lnTo>
                    <a:pt x="508190" y="100872"/>
                  </a:lnTo>
                  <a:lnTo>
                    <a:pt x="534445" y="136699"/>
                  </a:lnTo>
                  <a:lnTo>
                    <a:pt x="555023" y="176422"/>
                  </a:lnTo>
                  <a:lnTo>
                    <a:pt x="569328" y="219443"/>
                  </a:lnTo>
                  <a:lnTo>
                    <a:pt x="576765" y="265169"/>
                  </a:lnTo>
                  <a:lnTo>
                    <a:pt x="577723" y="288861"/>
                  </a:lnTo>
                  <a:close/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3" name="object 4"/>
            <p:cNvSpPr/>
            <p:nvPr/>
          </p:nvSpPr>
          <p:spPr>
            <a:xfrm>
              <a:off x="9231631" y="5920607"/>
              <a:ext cx="604210" cy="604210"/>
            </a:xfrm>
            <a:custGeom>
              <a:avLst/>
              <a:gdLst/>
              <a:ahLst/>
              <a:cxnLst/>
              <a:rect l="l" t="t" r="r" b="b"/>
              <a:pathLst>
                <a:path w="666115" h="666115">
                  <a:moveTo>
                    <a:pt x="332778" y="0"/>
                  </a:moveTo>
                  <a:lnTo>
                    <a:pt x="0" y="332778"/>
                  </a:lnTo>
                  <a:lnTo>
                    <a:pt x="332778" y="665556"/>
                  </a:lnTo>
                  <a:lnTo>
                    <a:pt x="665556" y="332778"/>
                  </a:lnTo>
                  <a:lnTo>
                    <a:pt x="332778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4" name="object 5"/>
            <p:cNvSpPr/>
            <p:nvPr/>
          </p:nvSpPr>
          <p:spPr>
            <a:xfrm>
              <a:off x="9009461" y="5698437"/>
              <a:ext cx="896236" cy="1048296"/>
            </a:xfrm>
            <a:custGeom>
              <a:avLst/>
              <a:gdLst/>
              <a:ahLst/>
              <a:cxnLst/>
              <a:rect l="l" t="t" r="r" b="b"/>
              <a:pathLst>
                <a:path w="988059" h="1155700">
                  <a:moveTo>
                    <a:pt x="987822" y="984490"/>
                  </a:moveTo>
                  <a:lnTo>
                    <a:pt x="953683" y="1016363"/>
                  </a:lnTo>
                  <a:lnTo>
                    <a:pt x="918903" y="1043964"/>
                  </a:lnTo>
                  <a:lnTo>
                    <a:pt x="882027" y="1068875"/>
                  </a:lnTo>
                  <a:lnTo>
                    <a:pt x="843204" y="1090947"/>
                  </a:lnTo>
                  <a:lnTo>
                    <a:pt x="802583" y="1110032"/>
                  </a:lnTo>
                  <a:lnTo>
                    <a:pt x="760313" y="1125980"/>
                  </a:lnTo>
                  <a:lnTo>
                    <a:pt x="716542" y="1138642"/>
                  </a:lnTo>
                  <a:lnTo>
                    <a:pt x="671418" y="1147871"/>
                  </a:lnTo>
                  <a:lnTo>
                    <a:pt x="625091" y="1153518"/>
                  </a:lnTo>
                  <a:lnTo>
                    <a:pt x="577710" y="1155433"/>
                  </a:lnTo>
                  <a:lnTo>
                    <a:pt x="530328" y="1153518"/>
                  </a:lnTo>
                  <a:lnTo>
                    <a:pt x="484002" y="1147871"/>
                  </a:lnTo>
                  <a:lnTo>
                    <a:pt x="438879" y="1138642"/>
                  </a:lnTo>
                  <a:lnTo>
                    <a:pt x="395108" y="1125980"/>
                  </a:lnTo>
                  <a:lnTo>
                    <a:pt x="352838" y="1110032"/>
                  </a:lnTo>
                  <a:lnTo>
                    <a:pt x="312218" y="1090947"/>
                  </a:lnTo>
                  <a:lnTo>
                    <a:pt x="273396" y="1068875"/>
                  </a:lnTo>
                  <a:lnTo>
                    <a:pt x="236521" y="1043964"/>
                  </a:lnTo>
                  <a:lnTo>
                    <a:pt x="201742" y="1016363"/>
                  </a:lnTo>
                  <a:lnTo>
                    <a:pt x="169206" y="986220"/>
                  </a:lnTo>
                  <a:lnTo>
                    <a:pt x="139064" y="953683"/>
                  </a:lnTo>
                  <a:lnTo>
                    <a:pt x="111464" y="918903"/>
                  </a:lnTo>
                  <a:lnTo>
                    <a:pt x="86553" y="882027"/>
                  </a:lnTo>
                  <a:lnTo>
                    <a:pt x="64482" y="843204"/>
                  </a:lnTo>
                  <a:lnTo>
                    <a:pt x="45399" y="802583"/>
                  </a:lnTo>
                  <a:lnTo>
                    <a:pt x="29451" y="760313"/>
                  </a:lnTo>
                  <a:lnTo>
                    <a:pt x="16789" y="716542"/>
                  </a:lnTo>
                  <a:lnTo>
                    <a:pt x="7561" y="671418"/>
                  </a:lnTo>
                  <a:lnTo>
                    <a:pt x="1915" y="625091"/>
                  </a:lnTo>
                  <a:lnTo>
                    <a:pt x="0" y="577710"/>
                  </a:lnTo>
                  <a:lnTo>
                    <a:pt x="1915" y="530328"/>
                  </a:lnTo>
                  <a:lnTo>
                    <a:pt x="7561" y="484002"/>
                  </a:lnTo>
                  <a:lnTo>
                    <a:pt x="16789" y="438879"/>
                  </a:lnTo>
                  <a:lnTo>
                    <a:pt x="29451" y="395108"/>
                  </a:lnTo>
                  <a:lnTo>
                    <a:pt x="45399" y="352838"/>
                  </a:lnTo>
                  <a:lnTo>
                    <a:pt x="64482" y="312218"/>
                  </a:lnTo>
                  <a:lnTo>
                    <a:pt x="86553" y="273396"/>
                  </a:lnTo>
                  <a:lnTo>
                    <a:pt x="111464" y="236521"/>
                  </a:lnTo>
                  <a:lnTo>
                    <a:pt x="139064" y="201742"/>
                  </a:lnTo>
                  <a:lnTo>
                    <a:pt x="169206" y="169206"/>
                  </a:lnTo>
                  <a:lnTo>
                    <a:pt x="201742" y="139064"/>
                  </a:lnTo>
                  <a:lnTo>
                    <a:pt x="236521" y="111464"/>
                  </a:lnTo>
                  <a:lnTo>
                    <a:pt x="273396" y="86553"/>
                  </a:lnTo>
                  <a:lnTo>
                    <a:pt x="312218" y="64482"/>
                  </a:lnTo>
                  <a:lnTo>
                    <a:pt x="352838" y="45399"/>
                  </a:lnTo>
                  <a:lnTo>
                    <a:pt x="395108" y="29451"/>
                  </a:lnTo>
                  <a:lnTo>
                    <a:pt x="438879" y="16789"/>
                  </a:lnTo>
                  <a:lnTo>
                    <a:pt x="484002" y="7561"/>
                  </a:lnTo>
                  <a:lnTo>
                    <a:pt x="530328" y="1915"/>
                  </a:lnTo>
                  <a:lnTo>
                    <a:pt x="577710" y="0"/>
                  </a:lnTo>
                  <a:lnTo>
                    <a:pt x="625091" y="1915"/>
                  </a:lnTo>
                  <a:lnTo>
                    <a:pt x="671418" y="7561"/>
                  </a:lnTo>
                  <a:lnTo>
                    <a:pt x="716542" y="16789"/>
                  </a:lnTo>
                  <a:lnTo>
                    <a:pt x="760313" y="29451"/>
                  </a:lnTo>
                  <a:lnTo>
                    <a:pt x="802583" y="45399"/>
                  </a:lnTo>
                  <a:lnTo>
                    <a:pt x="843204" y="64482"/>
                  </a:lnTo>
                  <a:lnTo>
                    <a:pt x="882027" y="86553"/>
                  </a:lnTo>
                  <a:lnTo>
                    <a:pt x="918903" y="111464"/>
                  </a:lnTo>
                  <a:lnTo>
                    <a:pt x="953683" y="139064"/>
                  </a:lnTo>
                  <a:lnTo>
                    <a:pt x="986220" y="169206"/>
                  </a:lnTo>
                  <a:lnTo>
                    <a:pt x="987822" y="170936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5" name="object 6"/>
            <p:cNvSpPr/>
            <p:nvPr/>
          </p:nvSpPr>
          <p:spPr>
            <a:xfrm>
              <a:off x="8929778" y="5316924"/>
              <a:ext cx="975722" cy="1207845"/>
            </a:xfrm>
            <a:custGeom>
              <a:avLst/>
              <a:gdLst/>
              <a:ahLst/>
              <a:cxnLst/>
              <a:rect l="l" t="t" r="r" b="b"/>
              <a:pathLst>
                <a:path w="1075690" h="1331595">
                  <a:moveTo>
                    <a:pt x="665556" y="0"/>
                  </a:moveTo>
                  <a:lnTo>
                    <a:pt x="0" y="665556"/>
                  </a:lnTo>
                  <a:lnTo>
                    <a:pt x="665556" y="1331112"/>
                  </a:lnTo>
                  <a:lnTo>
                    <a:pt x="1075669" y="920998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6" name="object 7"/>
            <p:cNvSpPr/>
            <p:nvPr/>
          </p:nvSpPr>
          <p:spPr>
            <a:xfrm>
              <a:off x="9533482" y="5316924"/>
              <a:ext cx="372087" cy="372087"/>
            </a:xfrm>
            <a:custGeom>
              <a:avLst/>
              <a:gdLst/>
              <a:ahLst/>
              <a:cxnLst/>
              <a:rect l="l" t="t" r="r" b="b"/>
              <a:pathLst>
                <a:path w="410209" h="410210">
                  <a:moveTo>
                    <a:pt x="410113" y="41011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7" name="object 8"/>
            <p:cNvSpPr/>
            <p:nvPr/>
          </p:nvSpPr>
          <p:spPr>
            <a:xfrm>
              <a:off x="8485427" y="4872573"/>
              <a:ext cx="1420384" cy="1985427"/>
            </a:xfrm>
            <a:custGeom>
              <a:avLst/>
              <a:gdLst/>
              <a:ahLst/>
              <a:cxnLst/>
              <a:rect l="l" t="t" r="r" b="b"/>
              <a:pathLst>
                <a:path w="1565909" h="2188845">
                  <a:moveTo>
                    <a:pt x="637989" y="2188260"/>
                  </a:moveTo>
                  <a:lnTo>
                    <a:pt x="546802" y="2137755"/>
                  </a:lnTo>
                  <a:lnTo>
                    <a:pt x="473051" y="2087933"/>
                  </a:lnTo>
                  <a:lnTo>
                    <a:pt x="403491" y="2032731"/>
                  </a:lnTo>
                  <a:lnTo>
                    <a:pt x="338420" y="1972446"/>
                  </a:lnTo>
                  <a:lnTo>
                    <a:pt x="278134" y="1907375"/>
                  </a:lnTo>
                  <a:lnTo>
                    <a:pt x="222932" y="1837815"/>
                  </a:lnTo>
                  <a:lnTo>
                    <a:pt x="173111" y="1764064"/>
                  </a:lnTo>
                  <a:lnTo>
                    <a:pt x="128968" y="1686419"/>
                  </a:lnTo>
                  <a:lnTo>
                    <a:pt x="90800" y="1605178"/>
                  </a:lnTo>
                  <a:lnTo>
                    <a:pt x="58905" y="1520638"/>
                  </a:lnTo>
                  <a:lnTo>
                    <a:pt x="33580" y="1433096"/>
                  </a:lnTo>
                  <a:lnTo>
                    <a:pt x="15122" y="1342849"/>
                  </a:lnTo>
                  <a:lnTo>
                    <a:pt x="3830" y="1250196"/>
                  </a:lnTo>
                  <a:lnTo>
                    <a:pt x="0" y="1155433"/>
                  </a:lnTo>
                  <a:lnTo>
                    <a:pt x="3830" y="1060670"/>
                  </a:lnTo>
                  <a:lnTo>
                    <a:pt x="15122" y="968016"/>
                  </a:lnTo>
                  <a:lnTo>
                    <a:pt x="33580" y="877770"/>
                  </a:lnTo>
                  <a:lnTo>
                    <a:pt x="58905" y="790228"/>
                  </a:lnTo>
                  <a:lnTo>
                    <a:pt x="90800" y="705688"/>
                  </a:lnTo>
                  <a:lnTo>
                    <a:pt x="128968" y="624446"/>
                  </a:lnTo>
                  <a:lnTo>
                    <a:pt x="173111" y="546802"/>
                  </a:lnTo>
                  <a:lnTo>
                    <a:pt x="222932" y="473051"/>
                  </a:lnTo>
                  <a:lnTo>
                    <a:pt x="278134" y="403491"/>
                  </a:lnTo>
                  <a:lnTo>
                    <a:pt x="338420" y="338420"/>
                  </a:lnTo>
                  <a:lnTo>
                    <a:pt x="403491" y="278134"/>
                  </a:lnTo>
                  <a:lnTo>
                    <a:pt x="473051" y="222932"/>
                  </a:lnTo>
                  <a:lnTo>
                    <a:pt x="546802" y="173111"/>
                  </a:lnTo>
                  <a:lnTo>
                    <a:pt x="624446" y="128968"/>
                  </a:lnTo>
                  <a:lnTo>
                    <a:pt x="705688" y="90800"/>
                  </a:lnTo>
                  <a:lnTo>
                    <a:pt x="790228" y="58905"/>
                  </a:lnTo>
                  <a:lnTo>
                    <a:pt x="877770" y="33580"/>
                  </a:lnTo>
                  <a:lnTo>
                    <a:pt x="968016" y="15122"/>
                  </a:lnTo>
                  <a:lnTo>
                    <a:pt x="1060670" y="3830"/>
                  </a:lnTo>
                  <a:lnTo>
                    <a:pt x="1155433" y="0"/>
                  </a:lnTo>
                  <a:lnTo>
                    <a:pt x="1250196" y="3830"/>
                  </a:lnTo>
                  <a:lnTo>
                    <a:pt x="1342849" y="15122"/>
                  </a:lnTo>
                  <a:lnTo>
                    <a:pt x="1433096" y="33580"/>
                  </a:lnTo>
                  <a:lnTo>
                    <a:pt x="1520638" y="58905"/>
                  </a:lnTo>
                  <a:lnTo>
                    <a:pt x="1565546" y="75848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8" name="object 9"/>
            <p:cNvSpPr/>
            <p:nvPr/>
          </p:nvSpPr>
          <p:spPr>
            <a:xfrm>
              <a:off x="8326068" y="4109504"/>
              <a:ext cx="1579932" cy="2415113"/>
            </a:xfrm>
            <a:custGeom>
              <a:avLst/>
              <a:gdLst/>
              <a:ahLst/>
              <a:cxnLst/>
              <a:rect l="l" t="t" r="r" b="b"/>
              <a:pathLst>
                <a:path w="1741804" h="2662554">
                  <a:moveTo>
                    <a:pt x="1331112" y="0"/>
                  </a:moveTo>
                  <a:lnTo>
                    <a:pt x="0" y="1331112"/>
                  </a:lnTo>
                  <a:lnTo>
                    <a:pt x="1331112" y="2662224"/>
                  </a:lnTo>
                  <a:lnTo>
                    <a:pt x="1741233" y="2252103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39" name="object 10"/>
            <p:cNvSpPr/>
            <p:nvPr/>
          </p:nvSpPr>
          <p:spPr>
            <a:xfrm>
              <a:off x="9533474" y="4109504"/>
              <a:ext cx="372087" cy="372087"/>
            </a:xfrm>
            <a:custGeom>
              <a:avLst/>
              <a:gdLst/>
              <a:ahLst/>
              <a:cxnLst/>
              <a:rect l="l" t="t" r="r" b="b"/>
              <a:pathLst>
                <a:path w="410209" h="410210">
                  <a:moveTo>
                    <a:pt x="410121" y="41012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  <p:sp>
          <p:nvSpPr>
            <p:cNvPr id="40" name="object 11"/>
            <p:cNvSpPr/>
            <p:nvPr/>
          </p:nvSpPr>
          <p:spPr>
            <a:xfrm>
              <a:off x="7437366" y="3220802"/>
              <a:ext cx="2468104" cy="3636782"/>
            </a:xfrm>
            <a:custGeom>
              <a:avLst/>
              <a:gdLst/>
              <a:ahLst/>
              <a:cxnLst/>
              <a:rect l="l" t="t" r="r" b="b"/>
              <a:pathLst>
                <a:path w="2720975" h="4009390">
                  <a:moveTo>
                    <a:pt x="746313" y="4009265"/>
                  </a:moveTo>
                  <a:lnTo>
                    <a:pt x="676835" y="3944897"/>
                  </a:lnTo>
                  <a:lnTo>
                    <a:pt x="556265" y="3814755"/>
                  </a:lnTo>
                  <a:lnTo>
                    <a:pt x="445861" y="3675636"/>
                  </a:lnTo>
                  <a:lnTo>
                    <a:pt x="346219" y="3528134"/>
                  </a:lnTo>
                  <a:lnTo>
                    <a:pt x="257933" y="3372844"/>
                  </a:lnTo>
                  <a:lnTo>
                    <a:pt x="181598" y="3210362"/>
                  </a:lnTo>
                  <a:lnTo>
                    <a:pt x="117809" y="3041280"/>
                  </a:lnTo>
                  <a:lnTo>
                    <a:pt x="67159" y="2866196"/>
                  </a:lnTo>
                  <a:lnTo>
                    <a:pt x="30245" y="2685702"/>
                  </a:lnTo>
                  <a:lnTo>
                    <a:pt x="7660" y="2500394"/>
                  </a:lnTo>
                  <a:lnTo>
                    <a:pt x="0" y="2310866"/>
                  </a:lnTo>
                  <a:lnTo>
                    <a:pt x="7660" y="2121340"/>
                  </a:lnTo>
                  <a:lnTo>
                    <a:pt x="30245" y="1936033"/>
                  </a:lnTo>
                  <a:lnTo>
                    <a:pt x="67159" y="1755541"/>
                  </a:lnTo>
                  <a:lnTo>
                    <a:pt x="117809" y="1580457"/>
                  </a:lnTo>
                  <a:lnTo>
                    <a:pt x="181598" y="1411376"/>
                  </a:lnTo>
                  <a:lnTo>
                    <a:pt x="257933" y="1248893"/>
                  </a:lnTo>
                  <a:lnTo>
                    <a:pt x="346219" y="1093604"/>
                  </a:lnTo>
                  <a:lnTo>
                    <a:pt x="445861" y="946102"/>
                  </a:lnTo>
                  <a:lnTo>
                    <a:pt x="556265" y="806982"/>
                  </a:lnTo>
                  <a:lnTo>
                    <a:pt x="676835" y="676840"/>
                  </a:lnTo>
                  <a:lnTo>
                    <a:pt x="806977" y="556269"/>
                  </a:lnTo>
                  <a:lnTo>
                    <a:pt x="946096" y="445865"/>
                  </a:lnTo>
                  <a:lnTo>
                    <a:pt x="1093598" y="346222"/>
                  </a:lnTo>
                  <a:lnTo>
                    <a:pt x="1248888" y="257936"/>
                  </a:lnTo>
                  <a:lnTo>
                    <a:pt x="1411371" y="181600"/>
                  </a:lnTo>
                  <a:lnTo>
                    <a:pt x="1580452" y="117810"/>
                  </a:lnTo>
                  <a:lnTo>
                    <a:pt x="1755537" y="67160"/>
                  </a:lnTo>
                  <a:lnTo>
                    <a:pt x="1936030" y="30245"/>
                  </a:lnTo>
                  <a:lnTo>
                    <a:pt x="2121338" y="7660"/>
                  </a:lnTo>
                  <a:lnTo>
                    <a:pt x="2310866" y="0"/>
                  </a:lnTo>
                  <a:lnTo>
                    <a:pt x="2500394" y="7660"/>
                  </a:lnTo>
                  <a:lnTo>
                    <a:pt x="2685702" y="30245"/>
                  </a:lnTo>
                  <a:lnTo>
                    <a:pt x="2720987" y="37462"/>
                  </a:lnTo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sz="1800"/>
            </a:p>
          </p:txBody>
        </p:sp>
      </p:grpSp>
    </p:spTree>
    <p:extLst>
      <p:ext uri="{BB962C8B-B14F-4D97-AF65-F5344CB8AC3E}">
        <p14:creationId xmlns:p14="http://schemas.microsoft.com/office/powerpoint/2010/main" val="181115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SzPct val="80000"/>
        <a:buFontTx/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SzPct val="50000"/>
        <a:buFont typeface="Wingdings" panose="05000000000000000000" pitchFamily="2" charset="2"/>
        <a:buChar char="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100000"/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60000"/>
        <a:buFont typeface="Wingdings 2" panose="05020102010507070707" pitchFamily="18" charset="2"/>
        <a:buChar char="¯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>
            <a:spLocks noGrp="1"/>
          </p:cNvSpPr>
          <p:nvPr>
            <p:ph type="subTitle" idx="1"/>
          </p:nvPr>
        </p:nvSpPr>
        <p:spPr>
          <a:xfrm>
            <a:off x="110836" y="2909454"/>
            <a:ext cx="7832437" cy="3177310"/>
          </a:xfrm>
        </p:spPr>
        <p:txBody>
          <a:bodyPr>
            <a:normAutofit/>
          </a:bodyPr>
          <a:lstStyle/>
          <a:p>
            <a:pPr algn="ctr"/>
            <a:r>
              <a:rPr lang="fr-FR" sz="3200" dirty="0" smtClean="0"/>
              <a:t>Procédures d’accueil</a:t>
            </a:r>
          </a:p>
          <a:p>
            <a:pPr algn="ctr"/>
            <a:r>
              <a:rPr lang="fr-FR" sz="3200" dirty="0" smtClean="0"/>
              <a:t>des stagiaires, doctorants et partenaires</a:t>
            </a:r>
          </a:p>
          <a:p>
            <a:pPr algn="ctr"/>
            <a:r>
              <a:rPr lang="fr-FR" sz="3200" dirty="0"/>
              <a:t>au Pôle Étudiants, Partenaires et </a:t>
            </a:r>
            <a:r>
              <a:rPr lang="fr-FR" sz="3200" dirty="0" smtClean="0"/>
              <a:t>Personnels (PEPP)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07539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2</a:t>
            </a:fld>
            <a:endParaRPr lang="fr-FR"/>
          </a:p>
        </p:txBody>
      </p:sp>
      <p:sp>
        <p:nvSpPr>
          <p:cNvPr id="8" name="Flèche vers le bas 7"/>
          <p:cNvSpPr/>
          <p:nvPr/>
        </p:nvSpPr>
        <p:spPr>
          <a:xfrm>
            <a:off x="4844470" y="932982"/>
            <a:ext cx="249382" cy="406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1177631" y="1421805"/>
            <a:ext cx="8021783" cy="58212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Transmission au PEPP 3 semaines avant le début d’accueil</a:t>
            </a:r>
            <a:endParaRPr lang="fr-FR" sz="2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789378" y="295835"/>
            <a:ext cx="4369195" cy="63714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Réception du dossier par l’unité</a:t>
            </a:r>
          </a:p>
        </p:txBody>
      </p:sp>
      <p:sp>
        <p:nvSpPr>
          <p:cNvPr id="11" name="Flèche vers le bas 10"/>
          <p:cNvSpPr/>
          <p:nvPr/>
        </p:nvSpPr>
        <p:spPr>
          <a:xfrm>
            <a:off x="4835235" y="2096274"/>
            <a:ext cx="249382" cy="406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1177632" y="2583699"/>
            <a:ext cx="8021783" cy="96058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Traitement administratif du dossier par le PEPP : vérification, signature des documents, ouverture des accès</a:t>
            </a:r>
            <a:endParaRPr lang="fr-FR" sz="2400" dirty="0"/>
          </a:p>
        </p:txBody>
      </p:sp>
      <p:sp>
        <p:nvSpPr>
          <p:cNvPr id="13" name="Flèche vers le bas 12"/>
          <p:cNvSpPr/>
          <p:nvPr/>
        </p:nvSpPr>
        <p:spPr>
          <a:xfrm>
            <a:off x="4835236" y="3611093"/>
            <a:ext cx="249382" cy="406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1177632" y="4060756"/>
            <a:ext cx="8021783" cy="9140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Les démarches administratives auprès de l’ambassade / consulat de France à l’étranger pour l’obtention du visa </a:t>
            </a:r>
            <a:endParaRPr lang="fr-FR" sz="2400" dirty="0"/>
          </a:p>
        </p:txBody>
      </p:sp>
      <p:sp>
        <p:nvSpPr>
          <p:cNvPr id="15" name="Flèche vers le bas 14"/>
          <p:cNvSpPr/>
          <p:nvPr/>
        </p:nvSpPr>
        <p:spPr>
          <a:xfrm>
            <a:off x="4835236" y="5057119"/>
            <a:ext cx="249382" cy="406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1177633" y="5552276"/>
            <a:ext cx="8021784" cy="5258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Arrivée de l’accueilli en France, prise des fonctions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385404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3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83491" y="591127"/>
            <a:ext cx="108286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Liste des documents pour l’accueil des stagiaires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Dossier d’accueil rempli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Accord de stage du </a:t>
            </a:r>
            <a:r>
              <a:rPr lang="fr-FR" sz="2400" dirty="0" err="1"/>
              <a:t>DU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Attestation d’assurance maladie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Assurance responsabilité civile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Copie de la Carte d’étudiant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Copie de la CNI recto/verso (ou passeport + visa pour les étrangers)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RIB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Convention de stage signée par l’encadrant et le stagiaire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Le calcul « Références » du montant de la gratification à effectuer sur</a:t>
            </a:r>
          </a:p>
          <a:p>
            <a:pPr algn="just"/>
            <a:r>
              <a:rPr lang="fr-FR" sz="2400" dirty="0"/>
              <a:t>     https://www.service-public.fr/simulateur/calcul/gratification-stagiaire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CV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Diplômes</a:t>
            </a:r>
          </a:p>
        </p:txBody>
      </p:sp>
    </p:spTree>
    <p:extLst>
      <p:ext uri="{BB962C8B-B14F-4D97-AF65-F5344CB8AC3E}">
        <p14:creationId xmlns:p14="http://schemas.microsoft.com/office/powerpoint/2010/main" val="4213438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83491" y="591127"/>
            <a:ext cx="108286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Liste des documents pour l’accueil des doctorants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Dossier d’accueil rempli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</a:t>
            </a:r>
            <a:r>
              <a:rPr lang="fr-FR" sz="2400" dirty="0" smtClean="0"/>
              <a:t>ccord </a:t>
            </a:r>
            <a:r>
              <a:rPr lang="fr-FR" sz="2400" dirty="0"/>
              <a:t>de stage du </a:t>
            </a:r>
            <a:r>
              <a:rPr lang="fr-FR" sz="2400" dirty="0" err="1"/>
              <a:t>DU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Attestation </a:t>
            </a:r>
            <a:r>
              <a:rPr lang="fr-FR" sz="2400" dirty="0"/>
              <a:t>d’assurance maladie </a:t>
            </a:r>
            <a:endParaRPr lang="fr-FR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Assurance </a:t>
            </a:r>
            <a:r>
              <a:rPr lang="fr-FR" sz="2400" dirty="0"/>
              <a:t>responsabilité civile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Convention d’accueil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Copie </a:t>
            </a:r>
            <a:r>
              <a:rPr lang="fr-FR" sz="2400" dirty="0"/>
              <a:t>de la CNI recto/verso (ou passeport + visa pour les étrangers)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RIB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Attestation de bourse / financement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CV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Diplômes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019719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5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83491" y="591127"/>
            <a:ext cx="108286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Liste des documents pour l’accueil des partenaires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Dossier d’accueil rempli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Accord de stage du </a:t>
            </a:r>
            <a:r>
              <a:rPr lang="fr-FR" sz="2400" dirty="0" err="1"/>
              <a:t>DU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Attestation d’assurance maladie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Assurance responsabilité civile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Convention d’accueil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Copie de la CNI recto/verso (ou passeport + visa pour les étrangers)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RIB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Attestation de bourse / financement si le séjour est supérieur à 2 mois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CV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Diplômes</a:t>
            </a:r>
          </a:p>
        </p:txBody>
      </p:sp>
    </p:spTree>
    <p:extLst>
      <p:ext uri="{BB962C8B-B14F-4D97-AF65-F5344CB8AC3E}">
        <p14:creationId xmlns:p14="http://schemas.microsoft.com/office/powerpoint/2010/main" val="121759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6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81887" y="369450"/>
            <a:ext cx="109302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Les évolutions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Allégement du dossier (suppression de la fiche médicale, modification du dossier d’accueil)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Redéfinition du respect des délais pour un traitement de dossier plus efficace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Accompagnement plus en proximité  </a:t>
            </a:r>
            <a:r>
              <a:rPr lang="fr-FR" sz="2400" dirty="0"/>
              <a:t>d</a:t>
            </a:r>
            <a:r>
              <a:rPr lang="fr-FR" sz="2400" dirty="0" smtClean="0"/>
              <a:t>es unités dans les procédures d’accueil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581887" y="2677774"/>
            <a:ext cx="100122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Cet accompagnement concerne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La phase de préparation du dossier d’accueil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Les démarches administratives complexes de l’accueilli </a:t>
            </a:r>
            <a:r>
              <a:rPr lang="fr-FR" sz="2400" u="sng" dirty="0" smtClean="0"/>
              <a:t>avant</a:t>
            </a:r>
            <a:r>
              <a:rPr lang="fr-FR" sz="2400" dirty="0" smtClean="0"/>
              <a:t> et </a:t>
            </a:r>
            <a:r>
              <a:rPr lang="fr-FR" sz="2400" u="sng" dirty="0" smtClean="0"/>
              <a:t>après</a:t>
            </a:r>
            <a:r>
              <a:rPr lang="fr-FR" sz="2400" dirty="0" smtClean="0"/>
              <a:t> son arrivée en France (demande du visa, CAF, Sécurité sociale, logement, transports, titre de séjour, etc.)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La création d’une communauté des étudiants, doctorants et partenaires de l’IRD, et d’un réseaux des </a:t>
            </a:r>
            <a:r>
              <a:rPr lang="fr-FR" sz="2400" dirty="0" err="1" smtClean="0"/>
              <a:t>alumnis</a:t>
            </a:r>
            <a:endParaRPr lang="fr-FR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L’organisation des journées d’intégration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 smtClean="0"/>
              <a:t>Création d’un livret d’accueil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01871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7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92727" y="1237673"/>
            <a:ext cx="92271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Afin de pouvoir mieux vous accompagner, et de pouvoir </a:t>
            </a:r>
          </a:p>
          <a:p>
            <a:pPr algn="ctr"/>
            <a:r>
              <a:rPr lang="fr-FR" sz="2400" b="1" dirty="0"/>
              <a:t>mettre en place les mesures souhaitées: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Merci d’anticiper le plus possible les demandes d’accueil et à minima selon les délais </a:t>
            </a:r>
            <a:r>
              <a:rPr lang="fr-FR" sz="2400" dirty="0" smtClean="0"/>
              <a:t>indiqués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N’hésitez pas à nous faire faire part de vos </a:t>
            </a:r>
            <a:r>
              <a:rPr lang="fr-FR" sz="2400" dirty="0" smtClean="0"/>
              <a:t>besoins</a:t>
            </a:r>
            <a:endParaRPr lang="fr-F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Pour que nous puissions apporter une réponse personnalisés auprès de chaque stagiaire, </a:t>
            </a:r>
            <a:r>
              <a:rPr lang="fr-FR" sz="2400" dirty="0" smtClean="0"/>
              <a:t>doctorant </a:t>
            </a:r>
            <a:r>
              <a:rPr lang="fr-FR" sz="2400" dirty="0"/>
              <a:t>et partenaire accueilli au sein de vos unités, il est important de me mettre en copie des échanges que vous avez avec eux, en lien avec leur accueil</a:t>
            </a:r>
          </a:p>
        </p:txBody>
      </p:sp>
    </p:spTree>
    <p:extLst>
      <p:ext uri="{BB962C8B-B14F-4D97-AF65-F5344CB8AC3E}">
        <p14:creationId xmlns:p14="http://schemas.microsoft.com/office/powerpoint/2010/main" val="2516541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5A5C-8A70-47DD-BA23-399FC7B1733F}" type="slidenum">
              <a:rPr lang="fr-FR" smtClean="0"/>
              <a:t>8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510302" y="301946"/>
            <a:ext cx="10240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 smtClean="0"/>
              <a:t>Aperçu de la procédure de la demande du visa et du titre de séjour:</a:t>
            </a:r>
            <a:endParaRPr lang="fr-FR" sz="2600" b="1" dirty="0"/>
          </a:p>
        </p:txBody>
      </p:sp>
      <p:sp>
        <p:nvSpPr>
          <p:cNvPr id="5" name="Flèche vers le bas 4"/>
          <p:cNvSpPr/>
          <p:nvPr/>
        </p:nvSpPr>
        <p:spPr>
          <a:xfrm>
            <a:off x="5287814" y="2123257"/>
            <a:ext cx="249382" cy="406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1228432" y="2613158"/>
            <a:ext cx="8368146" cy="16156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Validation du visa </a:t>
            </a:r>
            <a:r>
              <a:rPr lang="fr-FR" sz="2400" dirty="0"/>
              <a:t>long </a:t>
            </a:r>
            <a:r>
              <a:rPr lang="fr-FR" sz="2400" dirty="0" smtClean="0"/>
              <a:t>séjour (VLS TS) dans les trois mois après l’arrivée en France. La démarche se fait en ligne à</a:t>
            </a:r>
          </a:p>
          <a:p>
            <a:pPr algn="ctr"/>
            <a:r>
              <a:rPr lang="fr-FR" sz="2400" dirty="0" smtClean="0"/>
              <a:t>https</a:t>
            </a:r>
            <a:r>
              <a:rPr lang="fr-FR" sz="2400" dirty="0"/>
              <a:t>://administration-etrangers-en-france.interieur.gouv.fr/particuliers/#/</a:t>
            </a:r>
            <a:endParaRPr lang="fr-FR" sz="24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228432" y="1073048"/>
            <a:ext cx="8368146" cy="9479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Demande du visa auprès de consulat / ambassade de France au pays d’origine (parfois la convention d’accueil est nécessaire) </a:t>
            </a:r>
            <a:endParaRPr lang="fr-FR" sz="2400" dirty="0"/>
          </a:p>
        </p:txBody>
      </p:sp>
      <p:sp>
        <p:nvSpPr>
          <p:cNvPr id="9" name="Flèche vers le bas 8"/>
          <p:cNvSpPr/>
          <p:nvPr/>
        </p:nvSpPr>
        <p:spPr>
          <a:xfrm>
            <a:off x="5287814" y="4331050"/>
            <a:ext cx="249382" cy="406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1228432" y="4849091"/>
            <a:ext cx="8368146" cy="169658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Renouvellement du titre de séjour auprès du </a:t>
            </a:r>
          </a:p>
          <a:p>
            <a:pPr algn="ctr"/>
            <a:r>
              <a:rPr lang="fr-FR" sz="2400" dirty="0" smtClean="0"/>
              <a:t>Service </a:t>
            </a:r>
            <a:r>
              <a:rPr lang="fr-FR" sz="2400" dirty="0"/>
              <a:t>Accueil International Étudiants/Chercheurs (SAIEC) </a:t>
            </a:r>
            <a:r>
              <a:rPr lang="fr-FR" sz="2400" dirty="0"/>
              <a:t>-&gt; https://languedoc-roussillon-universites.fr/saiec/visas-et-titres-de-sejour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03671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ctrTitle"/>
          </p:nvPr>
        </p:nvSpPr>
        <p:spPr>
          <a:xfrm>
            <a:off x="1712382" y="3324473"/>
            <a:ext cx="4911495" cy="498598"/>
          </a:xfrm>
        </p:spPr>
        <p:txBody>
          <a:bodyPr/>
          <a:lstStyle/>
          <a:p>
            <a:r>
              <a:rPr lang="fr-FR" dirty="0"/>
              <a:t>Merci de votre attention!</a:t>
            </a:r>
          </a:p>
        </p:txBody>
      </p:sp>
    </p:spTree>
    <p:extLst>
      <p:ext uri="{BB962C8B-B14F-4D97-AF65-F5344CB8AC3E}">
        <p14:creationId xmlns:p14="http://schemas.microsoft.com/office/powerpoint/2010/main" val="1156359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IRD 2016">
  <a:themeElements>
    <a:clrScheme name="IRD 2016">
      <a:dk1>
        <a:srgbClr val="1860AE"/>
      </a:dk1>
      <a:lt1>
        <a:sysClr val="window" lastClr="FFFFFF"/>
      </a:lt1>
      <a:dk2>
        <a:srgbClr val="0F70B7"/>
      </a:dk2>
      <a:lt2>
        <a:srgbClr val="E30613"/>
      </a:lt2>
      <a:accent1>
        <a:srgbClr val="455875"/>
      </a:accent1>
      <a:accent2>
        <a:srgbClr val="36A4AA"/>
      </a:accent2>
      <a:accent3>
        <a:srgbClr val="FAA021"/>
      </a:accent3>
      <a:accent4>
        <a:srgbClr val="F2663C"/>
      </a:accent4>
      <a:accent5>
        <a:srgbClr val="CE285B"/>
      </a:accent5>
      <a:accent6>
        <a:srgbClr val="9A1C1F"/>
      </a:accent6>
      <a:hlink>
        <a:srgbClr val="0563C1"/>
      </a:hlink>
      <a:folHlink>
        <a:srgbClr val="954F72"/>
      </a:folHlink>
    </a:clrScheme>
    <a:fontScheme name="IRD 2016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9992ACCC-2342-45B5-B848-1504E5E89622}" vid="{0BB5D3A1-2943-447A-BBF5-341CC6B5919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IRD+Fr+16-9</Template>
  <TotalTime>28</TotalTime>
  <Words>531</Words>
  <Application>Microsoft Office PowerPoint</Application>
  <PresentationFormat>Grand écran</PresentationFormat>
  <Paragraphs>77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Wingdings</vt:lpstr>
      <vt:lpstr>Wingdings 2</vt:lpstr>
      <vt:lpstr>Thème IRD 2016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de votre attention!</vt:lpstr>
    </vt:vector>
  </TitlesOfParts>
  <Company>IRD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IRD</dc:creator>
  <cp:lastModifiedBy>IRD</cp:lastModifiedBy>
  <cp:revision>5</cp:revision>
  <dcterms:created xsi:type="dcterms:W3CDTF">2019-11-08T10:24:42Z</dcterms:created>
  <dcterms:modified xsi:type="dcterms:W3CDTF">2020-11-19T08:25:36Z</dcterms:modified>
</cp:coreProperties>
</file>