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26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60EA-B97E-434D-81C6-6D6D43156F00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00A36-589B-46AB-A3C7-92C0FC2F4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5" Type="http://schemas.openxmlformats.org/officeDocument/2006/relationships/image" Target="../media/image24.jpeg"/><Relationship Id="rId10" Type="http://schemas.openxmlformats.org/officeDocument/2006/relationships/image" Target="../media/image16.e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22829" y="188640"/>
            <a:ext cx="61779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Times New Roman" pitchFamily="18" charset="0"/>
                <a:cs typeface="Times New Roman" pitchFamily="18" charset="0"/>
              </a:rPr>
              <a:t>Nouvelle procédure de gestion des déchets à risque </a:t>
            </a: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infectieux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1256928" cy="94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765" y="836712"/>
            <a:ext cx="1687083" cy="12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196752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 r="59838"/>
          <a:stretch>
            <a:fillRect/>
          </a:stretch>
        </p:blipFill>
        <p:spPr bwMode="auto">
          <a:xfrm>
            <a:off x="6588224" y="1628800"/>
            <a:ext cx="19460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 r="50755"/>
          <a:stretch>
            <a:fillRect/>
          </a:stretch>
        </p:blipFill>
        <p:spPr bwMode="auto">
          <a:xfrm rot="5400000">
            <a:off x="7315044" y="613948"/>
            <a:ext cx="648072" cy="16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26876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340768"/>
            <a:ext cx="102067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563888" y="764704"/>
            <a:ext cx="2287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Ça pique, ça coupe, ça perce: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 l="59062"/>
          <a:stretch>
            <a:fillRect/>
          </a:stretch>
        </p:blipFill>
        <p:spPr bwMode="auto">
          <a:xfrm>
            <a:off x="4139952" y="2636912"/>
            <a:ext cx="124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1588773" y="2132856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348880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740352" y="1772816"/>
            <a:ext cx="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744480" y="4293096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Poubelles de paillasse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31889" y="4581128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Sacs jaunes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76256" y="76470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Grandes pipettes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240607" y="4437112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Times New Roman" pitchFamily="18" charset="0"/>
                <a:cs typeface="Times New Roman" pitchFamily="18" charset="0"/>
              </a:rPr>
              <a:t>Septopacks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8015" y="529516"/>
            <a:ext cx="270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Tubes, gants, papier souillé, cadavre larves et adultes: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685" y="1196752"/>
            <a:ext cx="1135274" cy="85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813445" y="5337209"/>
            <a:ext cx="82333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u="sng" dirty="0">
                <a:latin typeface="Times New Roman" pitchFamily="18" charset="0"/>
                <a:cs typeface="Times New Roman" pitchFamily="18" charset="0"/>
              </a:rPr>
              <a:t>Quand c’est plein:	</a:t>
            </a:r>
          </a:p>
          <a:p>
            <a:pPr lvl="4">
              <a:buFontTx/>
              <a:buChar char="-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Je ferme </a:t>
            </a:r>
            <a:r>
              <a:rPr lang="fr-FR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 j’identifie</a:t>
            </a:r>
          </a:p>
          <a:p>
            <a:pPr lvl="4">
              <a:buFontTx/>
              <a:buChar char="-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Je vais chercher la clef de la soute à déchets biologiques dans le bureau du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</a:rPr>
              <a:t>vectopole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-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J’amène le contenant à la soute à déchets bio et j’</a:t>
            </a:r>
            <a:r>
              <a:rPr lang="fr-FR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installe une nouveau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contenant</a:t>
            </a:r>
          </a:p>
          <a:p>
            <a:pPr lvl="4">
              <a:buFontTx/>
              <a:buChar char="-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Je ramène la clef dans le bureau du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</a:rPr>
              <a:t>vectopole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2339752" y="4797152"/>
            <a:ext cx="108012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644008" y="4725144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6300192" y="4653136"/>
            <a:ext cx="936104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5496" y="5085184"/>
            <a:ext cx="2242922" cy="166199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Question? Problème?</a:t>
            </a:r>
          </a:p>
          <a:p>
            <a:pPr>
              <a:buFont typeface="Wingdings"/>
              <a:buChar char="è"/>
            </a:pPr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Correspondants déchets:</a:t>
            </a: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Cécile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Brengues</a:t>
            </a:r>
            <a:endParaRPr lang="fr-FR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Cécile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Cassan</a:t>
            </a:r>
            <a:endParaRPr lang="fr-FR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Déborah Garcia</a:t>
            </a:r>
          </a:p>
          <a:p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Mallorie</a:t>
            </a:r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Hide</a:t>
            </a:r>
            <a:endParaRPr lang="fr-FR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Marie Rossignol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5246176" y="3645024"/>
            <a:ext cx="155807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734319" y="4744889"/>
            <a:ext cx="169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Déchets chimiques dangereux et/ou odorants</a:t>
            </a:r>
          </a:p>
        </p:txBody>
      </p:sp>
      <p:pic>
        <p:nvPicPr>
          <p:cNvPr id="2" name="Picture 2" descr="Résultats de recherche d'images pour « moustique »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1916832"/>
            <a:ext cx="722636" cy="722636"/>
          </a:xfrm>
          <a:prstGeom prst="rect">
            <a:avLst/>
          </a:prstGeom>
          <a:noFill/>
        </p:spPr>
      </p:pic>
      <p:pic>
        <p:nvPicPr>
          <p:cNvPr id="3076" name="Picture 4" descr="Résultats de recherche d'images pour « moustique »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132856"/>
            <a:ext cx="890042" cy="543233"/>
          </a:xfrm>
          <a:prstGeom prst="rect">
            <a:avLst/>
          </a:prstGeom>
          <a:noFill/>
        </p:spPr>
      </p:pic>
      <p:pic>
        <p:nvPicPr>
          <p:cNvPr id="3" name="Picture 6" descr="Image associé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2708920"/>
            <a:ext cx="781050" cy="762000"/>
          </a:xfrm>
          <a:prstGeom prst="rect">
            <a:avLst/>
          </a:prstGeom>
          <a:noFill/>
        </p:spPr>
      </p:pic>
      <p:pic>
        <p:nvPicPr>
          <p:cNvPr id="6" name="Picture 8" descr="Résultats de recherche d'images pour « pot  alimentaire »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2708920"/>
            <a:ext cx="792087" cy="792087"/>
          </a:xfrm>
          <a:prstGeom prst="rect">
            <a:avLst/>
          </a:prstGeom>
          <a:noFill/>
        </p:spPr>
      </p:pic>
      <p:sp>
        <p:nvSpPr>
          <p:cNvPr id="7" name="AutoShape 10" descr="Résultats de recherche d'images pour « tube de sa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2" descr="Résultats de recherche d'images pour « tube de sa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6" name="AutoShape 14" descr="Résultats de recherche d'images pour « tube de sa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8" name="AutoShape 16" descr="Résultats de recherche d'images pour « tube de sa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0" name="AutoShape 18" descr="Résultats de recherche d'images pour « tube de sa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2" name="Picture 20" descr="Image associé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064" y="2492896"/>
            <a:ext cx="984409" cy="62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/>
          <a:srcRect r="59838"/>
          <a:stretch>
            <a:fillRect/>
          </a:stretch>
        </p:blipFill>
        <p:spPr bwMode="auto">
          <a:xfrm>
            <a:off x="2123728" y="2564904"/>
            <a:ext cx="19460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1152128" cy="133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788698" y="260648"/>
            <a:ext cx="6984669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Nouvelle procédure de gestion des déchets: salle L02</a:t>
            </a:r>
          </a:p>
          <a:p>
            <a:pPr algn="ctr"/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>
                <a:latin typeface="Times New Roman" pitchFamily="18" charset="0"/>
                <a:cs typeface="Times New Roman" pitchFamily="18" charset="0"/>
              </a:rPr>
              <a:t>Pas de déchets à risque infectieux. Risque chimique uniquement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36912"/>
            <a:ext cx="2105472" cy="21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141277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Sous la hotte: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3861048"/>
            <a:ext cx="1703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Poubelle intermédiaire </a:t>
            </a:r>
            <a:r>
              <a:rPr lang="fr-FR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sous la hottes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: pointes, tubes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988840"/>
            <a:ext cx="100811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42219">
            <a:off x="1362058" y="2357005"/>
            <a:ext cx="1136915" cy="8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79088">
            <a:off x="255402" y="2176357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971600" y="2852936"/>
            <a:ext cx="216024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1475656" y="2852936"/>
            <a:ext cx="288032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364088" y="134076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En fin de manip: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292080" y="2420888"/>
            <a:ext cx="36004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156176" y="4581128"/>
            <a:ext cx="0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6804248" y="2348880"/>
            <a:ext cx="288032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395589" y="5162996"/>
            <a:ext cx="542488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Quand le seau est plein:</a:t>
            </a:r>
          </a:p>
          <a:p>
            <a:pPr>
              <a:buFontTx/>
              <a:buChar char="-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Je le ferme </a:t>
            </a:r>
            <a:r>
              <a:rPr lang="fr-FR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(et j’identifie le seau avec les chimiques contenus</a:t>
            </a:r>
          </a:p>
          <a:p>
            <a:r>
              <a:rPr lang="fr-FR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Solvant  et insecticide)</a:t>
            </a:r>
          </a:p>
          <a:p>
            <a:pPr>
              <a:buFontTx/>
              <a:buChar char="-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Je vais chercher la clef de la soute à déchets chimiques en 625</a:t>
            </a:r>
          </a:p>
          <a:p>
            <a:pPr>
              <a:buFontTx/>
              <a:buChar char="-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J’amène le seau à la soute et j’en prends un vide</a:t>
            </a:r>
          </a:p>
          <a:p>
            <a:pPr>
              <a:buFontTx/>
              <a:buChar char="-"/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Je ramène la clef en 625</a:t>
            </a:r>
          </a:p>
          <a:p>
            <a:pPr>
              <a:buFontTx/>
              <a:buChar char="-"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51520" y="5007367"/>
            <a:ext cx="2242922" cy="166199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Question? Problème?</a:t>
            </a:r>
          </a:p>
          <a:p>
            <a:pPr>
              <a:buFont typeface="Wingdings"/>
              <a:buChar char="è"/>
            </a:pPr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Correspondants déchets:</a:t>
            </a: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Cécile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Brengues</a:t>
            </a:r>
            <a:endParaRPr lang="fr-FR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Cécile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Cassan</a:t>
            </a:r>
            <a:endParaRPr lang="fr-FR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Déborah Garcia</a:t>
            </a:r>
          </a:p>
          <a:p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Mallorie</a:t>
            </a:r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Hide</a:t>
            </a:r>
            <a:endParaRPr lang="fr-FR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1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Marie Rossignol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596336" y="2276872"/>
          <a:ext cx="134143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9" imgW="5400000" imgH="3209400" progId="Word.Picture.8">
                  <p:embed/>
                </p:oleObj>
              </mc:Choice>
              <mc:Fallback>
                <p:oleObj name="Picture" r:id="rId9" imgW="5400000" imgH="32094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276872"/>
                        <a:ext cx="1341437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 descr="Résultats de recherche d'images pour « flacon wheaton fermer 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196752"/>
            <a:ext cx="1080249" cy="970460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4572000" y="1700808"/>
            <a:ext cx="3226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On referme les flacons avec leur contenus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2" cstate="print"/>
          <a:srcRect r="50755"/>
          <a:stretch>
            <a:fillRect/>
          </a:stretch>
        </p:blipFill>
        <p:spPr bwMode="auto">
          <a:xfrm rot="5400000">
            <a:off x="2850548" y="1550052"/>
            <a:ext cx="648072" cy="16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411760" y="1700808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Grandes pipettes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2708920"/>
            <a:ext cx="843402" cy="6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8144" y="198884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Résultats de recherche d'images pour « coupelle de pesée plastique »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3284984"/>
            <a:ext cx="792088" cy="101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185</Words>
  <Application>Microsoft Macintosh PowerPoint</Application>
  <PresentationFormat>Affichage à l'écran (4:3)</PresentationFormat>
  <Paragraphs>41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Thème Office</vt:lpstr>
      <vt:lpstr>Picture</vt:lpstr>
      <vt:lpstr>Présentation PowerPoint</vt:lpstr>
      <vt:lpstr>Présentation PowerPoint</vt:lpstr>
    </vt:vector>
  </TitlesOfParts>
  <Company>IRD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cecassan</dc:creator>
  <cp:lastModifiedBy>Utilisateur Microsoft Office</cp:lastModifiedBy>
  <cp:revision>15</cp:revision>
  <dcterms:created xsi:type="dcterms:W3CDTF">2016-10-06T14:03:00Z</dcterms:created>
  <dcterms:modified xsi:type="dcterms:W3CDTF">2018-04-05T12:09:57Z</dcterms:modified>
</cp:coreProperties>
</file>